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410" r:id="rId2"/>
    <p:sldId id="411" r:id="rId3"/>
    <p:sldId id="266" r:id="rId4"/>
    <p:sldId id="270" r:id="rId5"/>
    <p:sldId id="267" r:id="rId6"/>
    <p:sldId id="268" r:id="rId7"/>
    <p:sldId id="285" r:id="rId8"/>
    <p:sldId id="366" r:id="rId9"/>
    <p:sldId id="286" r:id="rId10"/>
    <p:sldId id="382" r:id="rId11"/>
    <p:sldId id="39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00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EBD14D-976E-42A8-9D25-69FED6884DBF}"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9D534805-81EB-40FD-A70E-5127C90E8D81}">
      <dgm:prSet phldrT="[Text]" custT="1"/>
      <dgm:spPr/>
      <dgm:t>
        <a:bodyPr/>
        <a:lstStyle/>
        <a:p>
          <a:r>
            <a:rPr lang="en-US" sz="16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Phương Pháp Cách Mạng Thích Hợp</a:t>
          </a:r>
          <a:endParaRPr lang="en-US" sz="1600">
            <a:solidFill>
              <a:srgbClr val="FFFF00"/>
            </a:solidFill>
          </a:endParaRPr>
        </a:p>
      </dgm:t>
    </dgm:pt>
    <dgm:pt modelId="{AD5EA5A4-2883-4B30-BD69-EDAE9E4E2236}" type="parTrans" cxnId="{D2A9A773-5A98-4107-B4BC-7C0C771D8869}">
      <dgm:prSet/>
      <dgm:spPr/>
      <dgm:t>
        <a:bodyPr/>
        <a:lstStyle/>
        <a:p>
          <a:endParaRPr lang="en-US"/>
        </a:p>
      </dgm:t>
    </dgm:pt>
    <dgm:pt modelId="{31919EB2-998D-4494-9A4C-109E8F1D3D1D}" type="sibTrans" cxnId="{D2A9A773-5A98-4107-B4BC-7C0C771D8869}">
      <dgm:prSet/>
      <dgm:spPr/>
      <dgm:t>
        <a:bodyPr/>
        <a:lstStyle/>
        <a:p>
          <a:endParaRPr lang="en-US"/>
        </a:p>
      </dgm:t>
    </dgm:pt>
    <dgm:pt modelId="{4FD0B106-3BE5-4FA3-B447-53DA4D5BBF51}">
      <dgm:prSet phldrT="[Text]" phldr="1"/>
      <dgm:spPr/>
      <dgm:t>
        <a:bodyPr/>
        <a:lstStyle/>
        <a:p>
          <a:endParaRPr lang="en-US"/>
        </a:p>
      </dgm:t>
    </dgm:pt>
    <dgm:pt modelId="{80D3730A-8661-4D43-9944-D9010EA85712}" type="parTrans" cxnId="{E9742C58-C945-43FA-A83D-AE92840CBC4F}">
      <dgm:prSet/>
      <dgm:spPr/>
      <dgm:t>
        <a:bodyPr/>
        <a:lstStyle/>
        <a:p>
          <a:endParaRPr lang="en-US"/>
        </a:p>
      </dgm:t>
    </dgm:pt>
    <dgm:pt modelId="{3FB5F792-7EB7-43D5-91D1-C88364884309}" type="sibTrans" cxnId="{E9742C58-C945-43FA-A83D-AE92840CBC4F}">
      <dgm:prSet/>
      <dgm:spPr/>
      <dgm:t>
        <a:bodyPr/>
        <a:lstStyle/>
        <a:p>
          <a:endParaRPr lang="en-US"/>
        </a:p>
      </dgm:t>
    </dgm:pt>
    <dgm:pt modelId="{419B2535-3EA7-4C59-8F44-0843921645B3}">
      <dgm:prSet phldrT="[Text]" phldr="1"/>
      <dgm:spPr/>
      <dgm:t>
        <a:bodyPr/>
        <a:lstStyle/>
        <a:p>
          <a:endParaRPr lang="en-US"/>
        </a:p>
      </dgm:t>
    </dgm:pt>
    <dgm:pt modelId="{F66C6D96-19FF-4CE5-900C-A5D823922BC9}" type="parTrans" cxnId="{06340903-1FE3-40AF-819C-075B6AB91150}">
      <dgm:prSet/>
      <dgm:spPr/>
      <dgm:t>
        <a:bodyPr/>
        <a:lstStyle/>
        <a:p>
          <a:endParaRPr lang="en-US"/>
        </a:p>
      </dgm:t>
    </dgm:pt>
    <dgm:pt modelId="{AE721246-76B9-4C90-8803-21CF5299199E}" type="sibTrans" cxnId="{06340903-1FE3-40AF-819C-075B6AB91150}">
      <dgm:prSet/>
      <dgm:spPr/>
      <dgm:t>
        <a:bodyPr/>
        <a:lstStyle/>
        <a:p>
          <a:endParaRPr lang="en-US"/>
        </a:p>
      </dgm:t>
    </dgm:pt>
    <dgm:pt modelId="{EC685A50-6BBC-4DF5-9993-FFD3574005B8}" type="pres">
      <dgm:prSet presAssocID="{5AEBD14D-976E-42A8-9D25-69FED6884DBF}" presName="Name0" presStyleCnt="0">
        <dgm:presLayoutVars>
          <dgm:chMax val="4"/>
          <dgm:resizeHandles val="exact"/>
        </dgm:presLayoutVars>
      </dgm:prSet>
      <dgm:spPr/>
    </dgm:pt>
    <dgm:pt modelId="{D1DC9C41-1BB9-4459-8E1C-83A118F851F9}" type="pres">
      <dgm:prSet presAssocID="{5AEBD14D-976E-42A8-9D25-69FED6884DBF}" presName="ellipse" presStyleLbl="trBgShp" presStyleIdx="0" presStyleCnt="1"/>
      <dgm:spPr/>
    </dgm:pt>
    <dgm:pt modelId="{BC1F831B-107F-47A2-9140-67A5669DBC5D}" type="pres">
      <dgm:prSet presAssocID="{5AEBD14D-976E-42A8-9D25-69FED6884DBF}" presName="arrow1" presStyleLbl="fgShp" presStyleIdx="0" presStyleCnt="1" custLinFactNeighborY="18655"/>
      <dgm:spPr>
        <a:solidFill>
          <a:srgbClr val="0066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8DADB149-2375-4ED7-9500-79090E228D2F}" type="pres">
      <dgm:prSet presAssocID="{5AEBD14D-976E-42A8-9D25-69FED6884DBF}" presName="rectangle" presStyleLbl="revTx" presStyleIdx="0" presStyleCnt="1">
        <dgm:presLayoutVars>
          <dgm:bulletEnabled val="1"/>
        </dgm:presLayoutVars>
      </dgm:prSet>
      <dgm:spPr/>
    </dgm:pt>
    <dgm:pt modelId="{E13AFF02-CE01-4759-81E9-AB72992773CC}" type="pres">
      <dgm:prSet presAssocID="{4FD0B106-3BE5-4FA3-B447-53DA4D5BBF51}" presName="item1" presStyleLbl="node1" presStyleIdx="0" presStyleCnt="2">
        <dgm:presLayoutVars>
          <dgm:bulletEnabled val="1"/>
        </dgm:presLayoutVars>
      </dgm:prSet>
      <dgm:spPr/>
    </dgm:pt>
    <dgm:pt modelId="{8CC236AD-3EA0-4755-AABF-3D3542E943F3}" type="pres">
      <dgm:prSet presAssocID="{419B2535-3EA7-4C59-8F44-0843921645B3}" presName="item2" presStyleLbl="node1" presStyleIdx="1" presStyleCnt="2" custScaleX="195789" custScaleY="133100" custLinFactNeighborX="61584" custLinFactNeighborY="-3454">
        <dgm:presLayoutVars>
          <dgm:bulletEnabled val="1"/>
        </dgm:presLayoutVars>
      </dgm:prSet>
      <dgm:spPr/>
    </dgm:pt>
    <dgm:pt modelId="{01C7E7ED-2CAC-4930-AADA-8A097C29C26C}" type="pres">
      <dgm:prSet presAssocID="{5AEBD14D-976E-42A8-9D25-69FED6884DBF}" presName="funnel" presStyleLbl="trAlignAcc1" presStyleIdx="0" presStyleCnt="1" custLinFactNeighborY="4264"/>
      <dgm:spPr>
        <a:ln w="9525">
          <a:solidFill>
            <a:srgbClr val="00B0F0"/>
          </a:solidFill>
        </a:ln>
      </dgm:spPr>
    </dgm:pt>
  </dgm:ptLst>
  <dgm:cxnLst>
    <dgm:cxn modelId="{06340903-1FE3-40AF-819C-075B6AB91150}" srcId="{5AEBD14D-976E-42A8-9D25-69FED6884DBF}" destId="{419B2535-3EA7-4C59-8F44-0843921645B3}" srcOrd="2" destOrd="0" parTransId="{F66C6D96-19FF-4CE5-900C-A5D823922BC9}" sibTransId="{AE721246-76B9-4C90-8803-21CF5299199E}"/>
    <dgm:cxn modelId="{C3ABE119-A7BB-439B-96D9-D47B0D35257F}" type="presOf" srcId="{9D534805-81EB-40FD-A70E-5127C90E8D81}" destId="{8CC236AD-3EA0-4755-AABF-3D3542E943F3}" srcOrd="0" destOrd="0" presId="urn:microsoft.com/office/officeart/2005/8/layout/funnel1"/>
    <dgm:cxn modelId="{8BAD3964-FC7E-4430-A207-7CDF9822DEAB}" type="presOf" srcId="{4FD0B106-3BE5-4FA3-B447-53DA4D5BBF51}" destId="{E13AFF02-CE01-4759-81E9-AB72992773CC}" srcOrd="0" destOrd="0" presId="urn:microsoft.com/office/officeart/2005/8/layout/funnel1"/>
    <dgm:cxn modelId="{379B9968-FB81-4ADF-8EDD-E47A75CE38E0}" type="presOf" srcId="{5AEBD14D-976E-42A8-9D25-69FED6884DBF}" destId="{EC685A50-6BBC-4DF5-9993-FFD3574005B8}" srcOrd="0" destOrd="0" presId="urn:microsoft.com/office/officeart/2005/8/layout/funnel1"/>
    <dgm:cxn modelId="{D2A9A773-5A98-4107-B4BC-7C0C771D8869}" srcId="{5AEBD14D-976E-42A8-9D25-69FED6884DBF}" destId="{9D534805-81EB-40FD-A70E-5127C90E8D81}" srcOrd="0" destOrd="0" parTransId="{AD5EA5A4-2883-4B30-BD69-EDAE9E4E2236}" sibTransId="{31919EB2-998D-4494-9A4C-109E8F1D3D1D}"/>
    <dgm:cxn modelId="{E9742C58-C945-43FA-A83D-AE92840CBC4F}" srcId="{5AEBD14D-976E-42A8-9D25-69FED6884DBF}" destId="{4FD0B106-3BE5-4FA3-B447-53DA4D5BBF51}" srcOrd="1" destOrd="0" parTransId="{80D3730A-8661-4D43-9944-D9010EA85712}" sibTransId="{3FB5F792-7EB7-43D5-91D1-C88364884309}"/>
    <dgm:cxn modelId="{0F20AE85-EEBB-459E-8173-35B927B619D0}" type="presOf" srcId="{419B2535-3EA7-4C59-8F44-0843921645B3}" destId="{8DADB149-2375-4ED7-9500-79090E228D2F}" srcOrd="0" destOrd="0" presId="urn:microsoft.com/office/officeart/2005/8/layout/funnel1"/>
    <dgm:cxn modelId="{4DA49E8A-33CC-4C02-8F7F-F3803856C5EC}" type="presParOf" srcId="{EC685A50-6BBC-4DF5-9993-FFD3574005B8}" destId="{D1DC9C41-1BB9-4459-8E1C-83A118F851F9}" srcOrd="0" destOrd="0" presId="urn:microsoft.com/office/officeart/2005/8/layout/funnel1"/>
    <dgm:cxn modelId="{721C34CE-49C0-43EC-9302-A8F3E7526C13}" type="presParOf" srcId="{EC685A50-6BBC-4DF5-9993-FFD3574005B8}" destId="{BC1F831B-107F-47A2-9140-67A5669DBC5D}" srcOrd="1" destOrd="0" presId="urn:microsoft.com/office/officeart/2005/8/layout/funnel1"/>
    <dgm:cxn modelId="{6F11C108-A14C-49D5-A7F3-A14C1A77171B}" type="presParOf" srcId="{EC685A50-6BBC-4DF5-9993-FFD3574005B8}" destId="{8DADB149-2375-4ED7-9500-79090E228D2F}" srcOrd="2" destOrd="0" presId="urn:microsoft.com/office/officeart/2005/8/layout/funnel1"/>
    <dgm:cxn modelId="{B8A66521-DDF2-46BB-933A-8DA6AEE1EFD5}" type="presParOf" srcId="{EC685A50-6BBC-4DF5-9993-FFD3574005B8}" destId="{E13AFF02-CE01-4759-81E9-AB72992773CC}" srcOrd="3" destOrd="0" presId="urn:microsoft.com/office/officeart/2005/8/layout/funnel1"/>
    <dgm:cxn modelId="{9EF635C1-12B6-4E1D-8511-36439FA94C94}" type="presParOf" srcId="{EC685A50-6BBC-4DF5-9993-FFD3574005B8}" destId="{8CC236AD-3EA0-4755-AABF-3D3542E943F3}" srcOrd="4" destOrd="0" presId="urn:microsoft.com/office/officeart/2005/8/layout/funnel1"/>
    <dgm:cxn modelId="{5CCA1FE5-88F4-4E25-9F00-906B6FCC5B83}" type="presParOf" srcId="{EC685A50-6BBC-4DF5-9993-FFD3574005B8}" destId="{01C7E7ED-2CAC-4930-AADA-8A097C29C26C}" srcOrd="5"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C9C41-1BB9-4459-8E1C-83A118F851F9}">
      <dsp:nvSpPr>
        <dsp:cNvPr id="0" name=""/>
        <dsp:cNvSpPr/>
      </dsp:nvSpPr>
      <dsp:spPr>
        <a:xfrm>
          <a:off x="699556" y="830973"/>
          <a:ext cx="2501446" cy="86871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F831B-107F-47A2-9140-67A5669DBC5D}">
      <dsp:nvSpPr>
        <dsp:cNvPr id="0" name=""/>
        <dsp:cNvSpPr/>
      </dsp:nvSpPr>
      <dsp:spPr>
        <a:xfrm>
          <a:off x="1711769" y="3016051"/>
          <a:ext cx="484776" cy="310256"/>
        </a:xfrm>
        <a:prstGeom prst="downArrow">
          <a:avLst/>
        </a:prstGeom>
        <a:solidFill>
          <a:srgbClr val="0066FF"/>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8DADB149-2375-4ED7-9500-79090E228D2F}">
      <dsp:nvSpPr>
        <dsp:cNvPr id="0" name=""/>
        <dsp:cNvSpPr/>
      </dsp:nvSpPr>
      <dsp:spPr>
        <a:xfrm>
          <a:off x="790694" y="3206378"/>
          <a:ext cx="2326926" cy="58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90694" y="3206378"/>
        <a:ext cx="2326926" cy="581731"/>
      </dsp:txXfrm>
    </dsp:sp>
    <dsp:sp modelId="{E13AFF02-CE01-4759-81E9-AB72992773CC}">
      <dsp:nvSpPr>
        <dsp:cNvPr id="0" name=""/>
        <dsp:cNvSpPr/>
      </dsp:nvSpPr>
      <dsp:spPr>
        <a:xfrm>
          <a:off x="1608997" y="1766786"/>
          <a:ext cx="872597" cy="8725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736786" y="1894575"/>
        <a:ext cx="617019" cy="617019"/>
      </dsp:txXfrm>
    </dsp:sp>
    <dsp:sp modelId="{8CC236AD-3EA0-4755-AABF-3D3542E943F3}">
      <dsp:nvSpPr>
        <dsp:cNvPr id="0" name=""/>
        <dsp:cNvSpPr/>
      </dsp:nvSpPr>
      <dsp:spPr>
        <a:xfrm>
          <a:off x="1104059" y="937589"/>
          <a:ext cx="1708449" cy="11614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Phương Pháp Cách Mạng Thích Hợp</a:t>
          </a:r>
          <a:endParaRPr lang="en-US" sz="1600" kern="1200">
            <a:solidFill>
              <a:srgbClr val="FFFF00"/>
            </a:solidFill>
          </a:endParaRPr>
        </a:p>
      </dsp:txBody>
      <dsp:txXfrm>
        <a:off x="1354256" y="1107676"/>
        <a:ext cx="1208055" cy="821253"/>
      </dsp:txXfrm>
    </dsp:sp>
    <dsp:sp modelId="{01C7E7ED-2CAC-4930-AADA-8A097C29C26C}">
      <dsp:nvSpPr>
        <dsp:cNvPr id="0" name=""/>
        <dsp:cNvSpPr/>
      </dsp:nvSpPr>
      <dsp:spPr>
        <a:xfrm>
          <a:off x="596784" y="816928"/>
          <a:ext cx="2714747" cy="2171798"/>
        </a:xfrm>
        <a:prstGeom prst="funnel">
          <a:avLst/>
        </a:prstGeom>
        <a:solidFill>
          <a:schemeClr val="lt1">
            <a:alpha val="40000"/>
            <a:hueOff val="0"/>
            <a:satOff val="0"/>
            <a:lumOff val="0"/>
            <a:alphaOff val="0"/>
          </a:schemeClr>
        </a:solidFill>
        <a:ln w="9525" cap="flat" cmpd="sng" algn="ctr">
          <a:solidFill>
            <a:srgbClr val="00B0F0"/>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EC18D-131B-4A58-A34B-FDBD0487827F}"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7284F7-AEEC-4BD7-A137-70D72B9256AB}" type="slidenum">
              <a:rPr lang="en-US" smtClean="0"/>
              <a:t>‹#›</a:t>
            </a:fld>
            <a:endParaRPr lang="en-US"/>
          </a:p>
        </p:txBody>
      </p:sp>
    </p:spTree>
    <p:extLst>
      <p:ext uri="{BB962C8B-B14F-4D97-AF65-F5344CB8AC3E}">
        <p14:creationId xmlns:p14="http://schemas.microsoft.com/office/powerpoint/2010/main" val="3756064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4" name="Shape 5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2862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7" name="Shape 6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118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0" name="Shape 5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a:t>Vì</a:t>
            </a:r>
            <a:r>
              <a:rPr lang="en-US" baseline="0" dirty="0"/>
              <a:t> </a:t>
            </a:r>
            <a:r>
              <a:rPr lang="en-US" baseline="0" dirty="0" err="1"/>
              <a:t>sao</a:t>
            </a:r>
            <a:r>
              <a:rPr lang="en-US" baseline="0" dirty="0"/>
              <a:t> </a:t>
            </a:r>
            <a:r>
              <a:rPr lang="en-US" baseline="0" dirty="0" err="1"/>
              <a:t>phải</a:t>
            </a:r>
            <a:r>
              <a:rPr lang="en-US" baseline="0" dirty="0"/>
              <a:t> </a:t>
            </a:r>
            <a:r>
              <a:rPr lang="en-US" baseline="0" dirty="0" err="1"/>
              <a:t>đoàn</a:t>
            </a:r>
            <a:r>
              <a:rPr lang="en-US" baseline="0" dirty="0"/>
              <a:t> </a:t>
            </a:r>
            <a:r>
              <a:rPr lang="en-US" baseline="0" dirty="0" err="1"/>
              <a:t>kết</a:t>
            </a:r>
            <a:r>
              <a:rPr lang="en-US" baseline="0" dirty="0"/>
              <a:t> </a:t>
            </a:r>
            <a:r>
              <a:rPr lang="en-US" baseline="0" dirty="0" err="1"/>
              <a:t>quốc</a:t>
            </a:r>
            <a:r>
              <a:rPr lang="en-US" baseline="0" dirty="0"/>
              <a:t> </a:t>
            </a:r>
            <a:r>
              <a:rPr lang="en-US" baseline="0" dirty="0" err="1"/>
              <a:t>tế</a:t>
            </a:r>
            <a:endParaRPr dirty="0"/>
          </a:p>
        </p:txBody>
      </p:sp>
    </p:spTree>
    <p:extLst>
      <p:ext uri="{BB962C8B-B14F-4D97-AF65-F5344CB8AC3E}">
        <p14:creationId xmlns:p14="http://schemas.microsoft.com/office/powerpoint/2010/main" val="285467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8" name="Shape 5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1119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Đoàn</a:t>
            </a:r>
            <a:r>
              <a:rPr lang="en-US" baseline="0" dirty="0"/>
              <a:t> </a:t>
            </a:r>
            <a:r>
              <a:rPr lang="en-US" baseline="0" dirty="0" err="1"/>
              <a:t>kết</a:t>
            </a:r>
            <a:r>
              <a:rPr lang="en-US" baseline="0" dirty="0"/>
              <a:t> </a:t>
            </a:r>
            <a:r>
              <a:rPr lang="en-US" baseline="0" dirty="0" err="1"/>
              <a:t>đoàn</a:t>
            </a:r>
            <a:r>
              <a:rPr lang="en-US" baseline="0" dirty="0"/>
              <a:t> </a:t>
            </a:r>
            <a:r>
              <a:rPr lang="en-US" baseline="0" dirty="0" err="1"/>
              <a:t>kết</a:t>
            </a:r>
            <a:r>
              <a:rPr lang="en-US" baseline="0" dirty="0"/>
              <a:t> </a:t>
            </a:r>
            <a:r>
              <a:rPr lang="en-US" baseline="0" dirty="0" err="1"/>
              <a:t>đại</a:t>
            </a:r>
            <a:r>
              <a:rPr lang="en-US" baseline="0" dirty="0"/>
              <a:t> </a:t>
            </a:r>
            <a:r>
              <a:rPr lang="en-US" baseline="0" dirty="0" err="1"/>
              <a:t>đoàn</a:t>
            </a:r>
            <a:r>
              <a:rPr lang="en-US" baseline="0" dirty="0"/>
              <a:t> </a:t>
            </a:r>
            <a:r>
              <a:rPr lang="en-US" baseline="0" dirty="0" err="1"/>
              <a:t>kết</a:t>
            </a:r>
            <a:r>
              <a:rPr lang="en-US" baseline="0" dirty="0"/>
              <a:t> – </a:t>
            </a:r>
            <a:r>
              <a:rPr lang="en-US" baseline="0" dirty="0" err="1"/>
              <a:t>thành</a:t>
            </a:r>
            <a:r>
              <a:rPr lang="en-US" baseline="0" dirty="0"/>
              <a:t> </a:t>
            </a:r>
            <a:r>
              <a:rPr lang="en-US" baseline="0" dirty="0" err="1"/>
              <a:t>công</a:t>
            </a:r>
            <a:r>
              <a:rPr lang="en-US" baseline="0" dirty="0"/>
              <a:t> </a:t>
            </a:r>
            <a:r>
              <a:rPr lang="en-US" baseline="0" dirty="0" err="1"/>
              <a:t>thành</a:t>
            </a:r>
            <a:r>
              <a:rPr lang="en-US" baseline="0" dirty="0"/>
              <a:t> </a:t>
            </a:r>
            <a:r>
              <a:rPr lang="en-US" baseline="0" dirty="0" err="1"/>
              <a:t>công</a:t>
            </a:r>
            <a:r>
              <a:rPr lang="en-US" baseline="0" dirty="0"/>
              <a:t> </a:t>
            </a:r>
            <a:r>
              <a:rPr lang="en-US" baseline="0" dirty="0" err="1"/>
              <a:t>đại</a:t>
            </a:r>
            <a:r>
              <a:rPr lang="en-US" baseline="0" dirty="0"/>
              <a:t> </a:t>
            </a:r>
            <a:r>
              <a:rPr lang="en-US" baseline="0" dirty="0" err="1"/>
              <a:t>thành</a:t>
            </a:r>
            <a:r>
              <a:rPr lang="en-US" baseline="0" dirty="0"/>
              <a:t> </a:t>
            </a:r>
            <a:r>
              <a:rPr lang="en-US" baseline="0" dirty="0" err="1"/>
              <a:t>công</a:t>
            </a:r>
            <a:endParaRPr lang="en-US" baseline="0" dirty="0"/>
          </a:p>
          <a:p>
            <a:r>
              <a:rPr lang="en-US" baseline="0" dirty="0" err="1"/>
              <a:t>Chủ</a:t>
            </a:r>
            <a:r>
              <a:rPr lang="en-US" baseline="0" dirty="0"/>
              <a:t> </a:t>
            </a:r>
            <a:r>
              <a:rPr lang="en-US" baseline="0" dirty="0" err="1"/>
              <a:t>nghĩa</a:t>
            </a:r>
            <a:r>
              <a:rPr lang="en-US" baseline="0" dirty="0"/>
              <a:t> </a:t>
            </a:r>
            <a:r>
              <a:rPr lang="en-US" baseline="0" dirty="0" err="1"/>
              <a:t>sô</a:t>
            </a:r>
            <a:r>
              <a:rPr lang="en-US" baseline="0" dirty="0"/>
              <a:t> </a:t>
            </a:r>
            <a:r>
              <a:rPr lang="en-US" baseline="0" dirty="0" err="1"/>
              <a:t>vanh</a:t>
            </a:r>
            <a:endParaRPr lang="en-US" dirty="0"/>
          </a:p>
        </p:txBody>
      </p:sp>
    </p:spTree>
    <p:extLst>
      <p:ext uri="{BB962C8B-B14F-4D97-AF65-F5344CB8AC3E}">
        <p14:creationId xmlns:p14="http://schemas.microsoft.com/office/powerpoint/2010/main" val="1910176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3558-A304-FFE9-5C12-D6A73DDFE5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8480E1-C04A-D5FD-4018-3354CF4812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115B2E-12D5-F218-57EA-527F8D7740B3}"/>
              </a:ext>
            </a:extLst>
          </p:cNvPr>
          <p:cNvSpPr>
            <a:spLocks noGrp="1"/>
          </p:cNvSpPr>
          <p:nvPr>
            <p:ph type="dt" sz="half" idx="10"/>
          </p:nvPr>
        </p:nvSpPr>
        <p:spPr/>
        <p:txBody>
          <a:bodyPr/>
          <a:lstStyle/>
          <a:p>
            <a:fld id="{087255BF-B39A-4B01-BC01-A7B615F5B0D0}" type="datetimeFigureOut">
              <a:rPr lang="en-US" smtClean="0"/>
              <a:t>3/7/2024</a:t>
            </a:fld>
            <a:endParaRPr lang="en-US"/>
          </a:p>
        </p:txBody>
      </p:sp>
      <p:sp>
        <p:nvSpPr>
          <p:cNvPr id="5" name="Footer Placeholder 4">
            <a:extLst>
              <a:ext uri="{FF2B5EF4-FFF2-40B4-BE49-F238E27FC236}">
                <a16:creationId xmlns:a16="http://schemas.microsoft.com/office/drawing/2014/main" id="{5AEF6595-F673-4A69-4526-86DB0850F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877F29-AB86-1824-72F2-0F432E808730}"/>
              </a:ext>
            </a:extLst>
          </p:cNvPr>
          <p:cNvSpPr>
            <a:spLocks noGrp="1"/>
          </p:cNvSpPr>
          <p:nvPr>
            <p:ph type="sldNum" sz="quarter" idx="12"/>
          </p:nvPr>
        </p:nvSpPr>
        <p:spPr/>
        <p:txBody>
          <a:bodyPr/>
          <a:lstStyle/>
          <a:p>
            <a:fld id="{532C5A8F-99B3-4D04-A809-40D415EFB1AB}" type="slidenum">
              <a:rPr lang="en-US" smtClean="0"/>
              <a:t>‹#›</a:t>
            </a:fld>
            <a:endParaRPr lang="en-US"/>
          </a:p>
        </p:txBody>
      </p:sp>
    </p:spTree>
    <p:extLst>
      <p:ext uri="{BB962C8B-B14F-4D97-AF65-F5344CB8AC3E}">
        <p14:creationId xmlns:p14="http://schemas.microsoft.com/office/powerpoint/2010/main" val="1102922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154C1-F7EA-E2BE-5F66-C5ECA843DB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EEDCE-9AA2-20C3-D84B-6A395F19B7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A5AD2-ACDE-6F22-F4B3-3D8E11200BDC}"/>
              </a:ext>
            </a:extLst>
          </p:cNvPr>
          <p:cNvSpPr>
            <a:spLocks noGrp="1"/>
          </p:cNvSpPr>
          <p:nvPr>
            <p:ph type="dt" sz="half" idx="10"/>
          </p:nvPr>
        </p:nvSpPr>
        <p:spPr/>
        <p:txBody>
          <a:bodyPr/>
          <a:lstStyle/>
          <a:p>
            <a:fld id="{087255BF-B39A-4B01-BC01-A7B615F5B0D0}" type="datetimeFigureOut">
              <a:rPr lang="en-US" smtClean="0"/>
              <a:t>3/7/2024</a:t>
            </a:fld>
            <a:endParaRPr lang="en-US"/>
          </a:p>
        </p:txBody>
      </p:sp>
      <p:sp>
        <p:nvSpPr>
          <p:cNvPr id="5" name="Footer Placeholder 4">
            <a:extLst>
              <a:ext uri="{FF2B5EF4-FFF2-40B4-BE49-F238E27FC236}">
                <a16:creationId xmlns:a16="http://schemas.microsoft.com/office/drawing/2014/main" id="{EB48324F-4BDE-236B-85FB-BC5E3E385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F64E5-5EC4-D59E-3589-427B217A776D}"/>
              </a:ext>
            </a:extLst>
          </p:cNvPr>
          <p:cNvSpPr>
            <a:spLocks noGrp="1"/>
          </p:cNvSpPr>
          <p:nvPr>
            <p:ph type="sldNum" sz="quarter" idx="12"/>
          </p:nvPr>
        </p:nvSpPr>
        <p:spPr/>
        <p:txBody>
          <a:bodyPr/>
          <a:lstStyle/>
          <a:p>
            <a:fld id="{532C5A8F-99B3-4D04-A809-40D415EFB1AB}" type="slidenum">
              <a:rPr lang="en-US" smtClean="0"/>
              <a:t>‹#›</a:t>
            </a:fld>
            <a:endParaRPr lang="en-US"/>
          </a:p>
        </p:txBody>
      </p:sp>
    </p:spTree>
    <p:extLst>
      <p:ext uri="{BB962C8B-B14F-4D97-AF65-F5344CB8AC3E}">
        <p14:creationId xmlns:p14="http://schemas.microsoft.com/office/powerpoint/2010/main" val="2654778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B18ECF-5D52-8227-EEF4-3ED014E438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2149D2-2B15-C3E4-01C1-A3C5B99AB5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1DC40-55E7-0BAF-AF34-B37D431F3874}"/>
              </a:ext>
            </a:extLst>
          </p:cNvPr>
          <p:cNvSpPr>
            <a:spLocks noGrp="1"/>
          </p:cNvSpPr>
          <p:nvPr>
            <p:ph type="dt" sz="half" idx="10"/>
          </p:nvPr>
        </p:nvSpPr>
        <p:spPr/>
        <p:txBody>
          <a:bodyPr/>
          <a:lstStyle/>
          <a:p>
            <a:fld id="{087255BF-B39A-4B01-BC01-A7B615F5B0D0}" type="datetimeFigureOut">
              <a:rPr lang="en-US" smtClean="0"/>
              <a:t>3/7/2024</a:t>
            </a:fld>
            <a:endParaRPr lang="en-US"/>
          </a:p>
        </p:txBody>
      </p:sp>
      <p:sp>
        <p:nvSpPr>
          <p:cNvPr id="5" name="Footer Placeholder 4">
            <a:extLst>
              <a:ext uri="{FF2B5EF4-FFF2-40B4-BE49-F238E27FC236}">
                <a16:creationId xmlns:a16="http://schemas.microsoft.com/office/drawing/2014/main" id="{0E477836-D16B-0E87-FB9A-561FAABC2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44C6B9-FA49-1DA0-9ED7-3C4EF1D442AD}"/>
              </a:ext>
            </a:extLst>
          </p:cNvPr>
          <p:cNvSpPr>
            <a:spLocks noGrp="1"/>
          </p:cNvSpPr>
          <p:nvPr>
            <p:ph type="sldNum" sz="quarter" idx="12"/>
          </p:nvPr>
        </p:nvSpPr>
        <p:spPr/>
        <p:txBody>
          <a:bodyPr/>
          <a:lstStyle/>
          <a:p>
            <a:fld id="{532C5A8F-99B3-4D04-A809-40D415EFB1AB}" type="slidenum">
              <a:rPr lang="en-US" smtClean="0"/>
              <a:t>‹#›</a:t>
            </a:fld>
            <a:endParaRPr lang="en-US"/>
          </a:p>
        </p:txBody>
      </p:sp>
    </p:spTree>
    <p:extLst>
      <p:ext uri="{BB962C8B-B14F-4D97-AF65-F5344CB8AC3E}">
        <p14:creationId xmlns:p14="http://schemas.microsoft.com/office/powerpoint/2010/main" val="2815497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11"/>
        <p:cNvGrpSpPr/>
        <p:nvPr/>
      </p:nvGrpSpPr>
      <p:grpSpPr>
        <a:xfrm>
          <a:off x="0" y="0"/>
          <a:ext cx="0" cy="0"/>
          <a:chOff x="0" y="0"/>
          <a:chExt cx="0" cy="0"/>
        </a:xfrm>
      </p:grpSpPr>
    </p:spTree>
    <p:extLst>
      <p:ext uri="{BB962C8B-B14F-4D97-AF65-F5344CB8AC3E}">
        <p14:creationId xmlns:p14="http://schemas.microsoft.com/office/powerpoint/2010/main" val="1996633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997234" y="300033"/>
            <a:ext cx="8187199" cy="11432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997234" y="1737115"/>
            <a:ext cx="8187199" cy="4814400"/>
          </a:xfrm>
          <a:prstGeom prst="rect">
            <a:avLst/>
          </a:prstGeom>
        </p:spPr>
        <p:txBody>
          <a:bodyPr lIns="91425" tIns="91425" rIns="91425" bIns="91425" anchor="t" anchorCtr="0"/>
          <a:lstStyle>
            <a:lvl1pPr lvl="0">
              <a:spcBef>
                <a:spcPts val="0"/>
              </a:spcBef>
              <a:buSzPct val="100000"/>
              <a:defRPr sz="33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9923870" y="-121537"/>
            <a:ext cx="2395052"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grpSp>
      <p:cxnSp>
        <p:nvCxnSpPr>
          <p:cNvPr id="321" name="Shape 321"/>
          <p:cNvCxnSpPr/>
          <p:nvPr/>
        </p:nvCxnSpPr>
        <p:spPr>
          <a:xfrm>
            <a:off x="1133967" y="1375233"/>
            <a:ext cx="80503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16860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C5C8-F52D-3532-6993-DE09DFD43A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BCE3DD-E6AF-8F41-A7C7-E3A33D8E38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23C39-5652-CAC0-7E82-B01BCC40E01F}"/>
              </a:ext>
            </a:extLst>
          </p:cNvPr>
          <p:cNvSpPr>
            <a:spLocks noGrp="1"/>
          </p:cNvSpPr>
          <p:nvPr>
            <p:ph type="dt" sz="half" idx="10"/>
          </p:nvPr>
        </p:nvSpPr>
        <p:spPr/>
        <p:txBody>
          <a:bodyPr/>
          <a:lstStyle/>
          <a:p>
            <a:fld id="{087255BF-B39A-4B01-BC01-A7B615F5B0D0}" type="datetimeFigureOut">
              <a:rPr lang="en-US" smtClean="0"/>
              <a:t>3/7/2024</a:t>
            </a:fld>
            <a:endParaRPr lang="en-US"/>
          </a:p>
        </p:txBody>
      </p:sp>
      <p:sp>
        <p:nvSpPr>
          <p:cNvPr id="5" name="Footer Placeholder 4">
            <a:extLst>
              <a:ext uri="{FF2B5EF4-FFF2-40B4-BE49-F238E27FC236}">
                <a16:creationId xmlns:a16="http://schemas.microsoft.com/office/drawing/2014/main" id="{0A21903C-4701-E0EE-923E-9DE01C532A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781AF-7C16-30AD-F96E-F01DA5D41B71}"/>
              </a:ext>
            </a:extLst>
          </p:cNvPr>
          <p:cNvSpPr>
            <a:spLocks noGrp="1"/>
          </p:cNvSpPr>
          <p:nvPr>
            <p:ph type="sldNum" sz="quarter" idx="12"/>
          </p:nvPr>
        </p:nvSpPr>
        <p:spPr/>
        <p:txBody>
          <a:bodyPr/>
          <a:lstStyle/>
          <a:p>
            <a:fld id="{532C5A8F-99B3-4D04-A809-40D415EFB1AB}" type="slidenum">
              <a:rPr lang="en-US" smtClean="0"/>
              <a:t>‹#›</a:t>
            </a:fld>
            <a:endParaRPr lang="en-US"/>
          </a:p>
        </p:txBody>
      </p:sp>
    </p:spTree>
    <p:extLst>
      <p:ext uri="{BB962C8B-B14F-4D97-AF65-F5344CB8AC3E}">
        <p14:creationId xmlns:p14="http://schemas.microsoft.com/office/powerpoint/2010/main" val="55755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E00C7-9215-DEC9-EF5C-22DB9B78B0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C0978B-93B0-594A-C9F1-C0F0253647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6BD6BE-30E2-BE0E-4551-E9284D2393DA}"/>
              </a:ext>
            </a:extLst>
          </p:cNvPr>
          <p:cNvSpPr>
            <a:spLocks noGrp="1"/>
          </p:cNvSpPr>
          <p:nvPr>
            <p:ph type="dt" sz="half" idx="10"/>
          </p:nvPr>
        </p:nvSpPr>
        <p:spPr/>
        <p:txBody>
          <a:bodyPr/>
          <a:lstStyle/>
          <a:p>
            <a:fld id="{087255BF-B39A-4B01-BC01-A7B615F5B0D0}" type="datetimeFigureOut">
              <a:rPr lang="en-US" smtClean="0"/>
              <a:t>3/7/2024</a:t>
            </a:fld>
            <a:endParaRPr lang="en-US"/>
          </a:p>
        </p:txBody>
      </p:sp>
      <p:sp>
        <p:nvSpPr>
          <p:cNvPr id="5" name="Footer Placeholder 4">
            <a:extLst>
              <a:ext uri="{FF2B5EF4-FFF2-40B4-BE49-F238E27FC236}">
                <a16:creationId xmlns:a16="http://schemas.microsoft.com/office/drawing/2014/main" id="{B8D2014F-A231-3D6A-FE68-71E47D730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FCA11-1F52-52C1-B310-F5B333119665}"/>
              </a:ext>
            </a:extLst>
          </p:cNvPr>
          <p:cNvSpPr>
            <a:spLocks noGrp="1"/>
          </p:cNvSpPr>
          <p:nvPr>
            <p:ph type="sldNum" sz="quarter" idx="12"/>
          </p:nvPr>
        </p:nvSpPr>
        <p:spPr/>
        <p:txBody>
          <a:bodyPr/>
          <a:lstStyle/>
          <a:p>
            <a:fld id="{532C5A8F-99B3-4D04-A809-40D415EFB1AB}" type="slidenum">
              <a:rPr lang="en-US" smtClean="0"/>
              <a:t>‹#›</a:t>
            </a:fld>
            <a:endParaRPr lang="en-US"/>
          </a:p>
        </p:txBody>
      </p:sp>
    </p:spTree>
    <p:extLst>
      <p:ext uri="{BB962C8B-B14F-4D97-AF65-F5344CB8AC3E}">
        <p14:creationId xmlns:p14="http://schemas.microsoft.com/office/powerpoint/2010/main" val="422117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24E6-77EF-8E7B-BA91-702966FA31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CF4EB-2C84-6AD8-6BED-4E40F49B05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079DA-596D-83EE-8A1A-9649A6B13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CCBE1-724B-E50B-6BC5-98400CFF56C3}"/>
              </a:ext>
            </a:extLst>
          </p:cNvPr>
          <p:cNvSpPr>
            <a:spLocks noGrp="1"/>
          </p:cNvSpPr>
          <p:nvPr>
            <p:ph type="dt" sz="half" idx="10"/>
          </p:nvPr>
        </p:nvSpPr>
        <p:spPr/>
        <p:txBody>
          <a:bodyPr/>
          <a:lstStyle/>
          <a:p>
            <a:fld id="{087255BF-B39A-4B01-BC01-A7B615F5B0D0}" type="datetimeFigureOut">
              <a:rPr lang="en-US" smtClean="0"/>
              <a:t>3/7/2024</a:t>
            </a:fld>
            <a:endParaRPr lang="en-US"/>
          </a:p>
        </p:txBody>
      </p:sp>
      <p:sp>
        <p:nvSpPr>
          <p:cNvPr id="6" name="Footer Placeholder 5">
            <a:extLst>
              <a:ext uri="{FF2B5EF4-FFF2-40B4-BE49-F238E27FC236}">
                <a16:creationId xmlns:a16="http://schemas.microsoft.com/office/drawing/2014/main" id="{88BC8DBB-770B-A24D-8415-28F86D536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CE74A5-20BF-CC28-45C7-87E5DB3E62CB}"/>
              </a:ext>
            </a:extLst>
          </p:cNvPr>
          <p:cNvSpPr>
            <a:spLocks noGrp="1"/>
          </p:cNvSpPr>
          <p:nvPr>
            <p:ph type="sldNum" sz="quarter" idx="12"/>
          </p:nvPr>
        </p:nvSpPr>
        <p:spPr/>
        <p:txBody>
          <a:bodyPr/>
          <a:lstStyle/>
          <a:p>
            <a:fld id="{532C5A8F-99B3-4D04-A809-40D415EFB1AB}" type="slidenum">
              <a:rPr lang="en-US" smtClean="0"/>
              <a:t>‹#›</a:t>
            </a:fld>
            <a:endParaRPr lang="en-US"/>
          </a:p>
        </p:txBody>
      </p:sp>
    </p:spTree>
    <p:extLst>
      <p:ext uri="{BB962C8B-B14F-4D97-AF65-F5344CB8AC3E}">
        <p14:creationId xmlns:p14="http://schemas.microsoft.com/office/powerpoint/2010/main" val="4264301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BA4A-DECD-88DB-3738-2B89C64CB6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5CF1A9-F814-99B7-C8C3-477228DA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54819F-5FFE-FE96-EE16-803BFFFEA8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392C50-81C7-0043-5DF4-97B91B7B5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E8A380-A8CE-B85D-1526-B66EDF557A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C2BAEC-AA73-9155-4C08-D71D575B07F3}"/>
              </a:ext>
            </a:extLst>
          </p:cNvPr>
          <p:cNvSpPr>
            <a:spLocks noGrp="1"/>
          </p:cNvSpPr>
          <p:nvPr>
            <p:ph type="dt" sz="half" idx="10"/>
          </p:nvPr>
        </p:nvSpPr>
        <p:spPr/>
        <p:txBody>
          <a:bodyPr/>
          <a:lstStyle/>
          <a:p>
            <a:fld id="{087255BF-B39A-4B01-BC01-A7B615F5B0D0}" type="datetimeFigureOut">
              <a:rPr lang="en-US" smtClean="0"/>
              <a:t>3/7/2024</a:t>
            </a:fld>
            <a:endParaRPr lang="en-US"/>
          </a:p>
        </p:txBody>
      </p:sp>
      <p:sp>
        <p:nvSpPr>
          <p:cNvPr id="8" name="Footer Placeholder 7">
            <a:extLst>
              <a:ext uri="{FF2B5EF4-FFF2-40B4-BE49-F238E27FC236}">
                <a16:creationId xmlns:a16="http://schemas.microsoft.com/office/drawing/2014/main" id="{F626C443-C037-6E6B-466A-DAAA90DB0C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2CB41E-3BD4-D47B-9013-7021D0771264}"/>
              </a:ext>
            </a:extLst>
          </p:cNvPr>
          <p:cNvSpPr>
            <a:spLocks noGrp="1"/>
          </p:cNvSpPr>
          <p:nvPr>
            <p:ph type="sldNum" sz="quarter" idx="12"/>
          </p:nvPr>
        </p:nvSpPr>
        <p:spPr/>
        <p:txBody>
          <a:bodyPr/>
          <a:lstStyle/>
          <a:p>
            <a:fld id="{532C5A8F-99B3-4D04-A809-40D415EFB1AB}" type="slidenum">
              <a:rPr lang="en-US" smtClean="0"/>
              <a:t>‹#›</a:t>
            </a:fld>
            <a:endParaRPr lang="en-US"/>
          </a:p>
        </p:txBody>
      </p:sp>
    </p:spTree>
    <p:extLst>
      <p:ext uri="{BB962C8B-B14F-4D97-AF65-F5344CB8AC3E}">
        <p14:creationId xmlns:p14="http://schemas.microsoft.com/office/powerpoint/2010/main" val="2803361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7365-9E86-72DD-1D21-B137F7DB2E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5A809A-5C92-3A38-3244-448A110BD741}"/>
              </a:ext>
            </a:extLst>
          </p:cNvPr>
          <p:cNvSpPr>
            <a:spLocks noGrp="1"/>
          </p:cNvSpPr>
          <p:nvPr>
            <p:ph type="dt" sz="half" idx="10"/>
          </p:nvPr>
        </p:nvSpPr>
        <p:spPr/>
        <p:txBody>
          <a:bodyPr/>
          <a:lstStyle/>
          <a:p>
            <a:fld id="{087255BF-B39A-4B01-BC01-A7B615F5B0D0}" type="datetimeFigureOut">
              <a:rPr lang="en-US" smtClean="0"/>
              <a:t>3/7/2024</a:t>
            </a:fld>
            <a:endParaRPr lang="en-US"/>
          </a:p>
        </p:txBody>
      </p:sp>
      <p:sp>
        <p:nvSpPr>
          <p:cNvPr id="4" name="Footer Placeholder 3">
            <a:extLst>
              <a:ext uri="{FF2B5EF4-FFF2-40B4-BE49-F238E27FC236}">
                <a16:creationId xmlns:a16="http://schemas.microsoft.com/office/drawing/2014/main" id="{E8B2E5EC-BAE7-EECD-94C4-3A2AB084BA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7171DB-BF99-896A-7497-B97FA51F70CC}"/>
              </a:ext>
            </a:extLst>
          </p:cNvPr>
          <p:cNvSpPr>
            <a:spLocks noGrp="1"/>
          </p:cNvSpPr>
          <p:nvPr>
            <p:ph type="sldNum" sz="quarter" idx="12"/>
          </p:nvPr>
        </p:nvSpPr>
        <p:spPr/>
        <p:txBody>
          <a:bodyPr/>
          <a:lstStyle/>
          <a:p>
            <a:fld id="{532C5A8F-99B3-4D04-A809-40D415EFB1AB}" type="slidenum">
              <a:rPr lang="en-US" smtClean="0"/>
              <a:t>‹#›</a:t>
            </a:fld>
            <a:endParaRPr lang="en-US"/>
          </a:p>
        </p:txBody>
      </p:sp>
    </p:spTree>
    <p:extLst>
      <p:ext uri="{BB962C8B-B14F-4D97-AF65-F5344CB8AC3E}">
        <p14:creationId xmlns:p14="http://schemas.microsoft.com/office/powerpoint/2010/main" val="2087515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BA3780-5664-47D1-6EE9-424B391D3AC2}"/>
              </a:ext>
            </a:extLst>
          </p:cNvPr>
          <p:cNvSpPr>
            <a:spLocks noGrp="1"/>
          </p:cNvSpPr>
          <p:nvPr>
            <p:ph type="dt" sz="half" idx="10"/>
          </p:nvPr>
        </p:nvSpPr>
        <p:spPr/>
        <p:txBody>
          <a:bodyPr/>
          <a:lstStyle/>
          <a:p>
            <a:fld id="{087255BF-B39A-4B01-BC01-A7B615F5B0D0}" type="datetimeFigureOut">
              <a:rPr lang="en-US" smtClean="0"/>
              <a:t>3/7/2024</a:t>
            </a:fld>
            <a:endParaRPr lang="en-US"/>
          </a:p>
        </p:txBody>
      </p:sp>
      <p:sp>
        <p:nvSpPr>
          <p:cNvPr id="3" name="Footer Placeholder 2">
            <a:extLst>
              <a:ext uri="{FF2B5EF4-FFF2-40B4-BE49-F238E27FC236}">
                <a16:creationId xmlns:a16="http://schemas.microsoft.com/office/drawing/2014/main" id="{C49F8377-0086-45B2-30D9-0A99562F32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E706DA-339D-F954-0F8F-C56A3F9201D7}"/>
              </a:ext>
            </a:extLst>
          </p:cNvPr>
          <p:cNvSpPr>
            <a:spLocks noGrp="1"/>
          </p:cNvSpPr>
          <p:nvPr>
            <p:ph type="sldNum" sz="quarter" idx="12"/>
          </p:nvPr>
        </p:nvSpPr>
        <p:spPr/>
        <p:txBody>
          <a:bodyPr/>
          <a:lstStyle/>
          <a:p>
            <a:fld id="{532C5A8F-99B3-4D04-A809-40D415EFB1AB}" type="slidenum">
              <a:rPr lang="en-US" smtClean="0"/>
              <a:t>‹#›</a:t>
            </a:fld>
            <a:endParaRPr lang="en-US"/>
          </a:p>
        </p:txBody>
      </p:sp>
    </p:spTree>
    <p:extLst>
      <p:ext uri="{BB962C8B-B14F-4D97-AF65-F5344CB8AC3E}">
        <p14:creationId xmlns:p14="http://schemas.microsoft.com/office/powerpoint/2010/main" val="1489431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AB77C-7BE5-EAD9-605F-2EA685A7EE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BBE312-ABF2-EEB6-6DA4-B92F519578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CB3C63-BC40-BE17-FC31-49562CDB3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4C27FD-DA63-AF84-6DB4-F5E142C7CD2C}"/>
              </a:ext>
            </a:extLst>
          </p:cNvPr>
          <p:cNvSpPr>
            <a:spLocks noGrp="1"/>
          </p:cNvSpPr>
          <p:nvPr>
            <p:ph type="dt" sz="half" idx="10"/>
          </p:nvPr>
        </p:nvSpPr>
        <p:spPr/>
        <p:txBody>
          <a:bodyPr/>
          <a:lstStyle/>
          <a:p>
            <a:fld id="{087255BF-B39A-4B01-BC01-A7B615F5B0D0}" type="datetimeFigureOut">
              <a:rPr lang="en-US" smtClean="0"/>
              <a:t>3/7/2024</a:t>
            </a:fld>
            <a:endParaRPr lang="en-US"/>
          </a:p>
        </p:txBody>
      </p:sp>
      <p:sp>
        <p:nvSpPr>
          <p:cNvPr id="6" name="Footer Placeholder 5">
            <a:extLst>
              <a:ext uri="{FF2B5EF4-FFF2-40B4-BE49-F238E27FC236}">
                <a16:creationId xmlns:a16="http://schemas.microsoft.com/office/drawing/2014/main" id="{CD29AC4B-D404-E404-63C8-E3E5A63201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63F095-9A5E-585D-A4F9-18404BCE4715}"/>
              </a:ext>
            </a:extLst>
          </p:cNvPr>
          <p:cNvSpPr>
            <a:spLocks noGrp="1"/>
          </p:cNvSpPr>
          <p:nvPr>
            <p:ph type="sldNum" sz="quarter" idx="12"/>
          </p:nvPr>
        </p:nvSpPr>
        <p:spPr/>
        <p:txBody>
          <a:bodyPr/>
          <a:lstStyle/>
          <a:p>
            <a:fld id="{532C5A8F-99B3-4D04-A809-40D415EFB1AB}" type="slidenum">
              <a:rPr lang="en-US" smtClean="0"/>
              <a:t>‹#›</a:t>
            </a:fld>
            <a:endParaRPr lang="en-US"/>
          </a:p>
        </p:txBody>
      </p:sp>
    </p:spTree>
    <p:extLst>
      <p:ext uri="{BB962C8B-B14F-4D97-AF65-F5344CB8AC3E}">
        <p14:creationId xmlns:p14="http://schemas.microsoft.com/office/powerpoint/2010/main" val="230834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83790-F12F-EC75-495B-9AEB772902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960154-F423-D668-8C4A-624C6D228C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06A702-6057-2A7E-077A-9955DD996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7EF6AF-79BF-FE15-501D-B11F8C425A0D}"/>
              </a:ext>
            </a:extLst>
          </p:cNvPr>
          <p:cNvSpPr>
            <a:spLocks noGrp="1"/>
          </p:cNvSpPr>
          <p:nvPr>
            <p:ph type="dt" sz="half" idx="10"/>
          </p:nvPr>
        </p:nvSpPr>
        <p:spPr/>
        <p:txBody>
          <a:bodyPr/>
          <a:lstStyle/>
          <a:p>
            <a:fld id="{087255BF-B39A-4B01-BC01-A7B615F5B0D0}" type="datetimeFigureOut">
              <a:rPr lang="en-US" smtClean="0"/>
              <a:t>3/7/2024</a:t>
            </a:fld>
            <a:endParaRPr lang="en-US"/>
          </a:p>
        </p:txBody>
      </p:sp>
      <p:sp>
        <p:nvSpPr>
          <p:cNvPr id="6" name="Footer Placeholder 5">
            <a:extLst>
              <a:ext uri="{FF2B5EF4-FFF2-40B4-BE49-F238E27FC236}">
                <a16:creationId xmlns:a16="http://schemas.microsoft.com/office/drawing/2014/main" id="{C5EC287C-027B-138F-6984-1E0CD4908C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66E490-6552-0AC0-5669-34A6F1C027E6}"/>
              </a:ext>
            </a:extLst>
          </p:cNvPr>
          <p:cNvSpPr>
            <a:spLocks noGrp="1"/>
          </p:cNvSpPr>
          <p:nvPr>
            <p:ph type="sldNum" sz="quarter" idx="12"/>
          </p:nvPr>
        </p:nvSpPr>
        <p:spPr/>
        <p:txBody>
          <a:bodyPr/>
          <a:lstStyle/>
          <a:p>
            <a:fld id="{532C5A8F-99B3-4D04-A809-40D415EFB1AB}" type="slidenum">
              <a:rPr lang="en-US" smtClean="0"/>
              <a:t>‹#›</a:t>
            </a:fld>
            <a:endParaRPr lang="en-US"/>
          </a:p>
        </p:txBody>
      </p:sp>
    </p:spTree>
    <p:extLst>
      <p:ext uri="{BB962C8B-B14F-4D97-AF65-F5344CB8AC3E}">
        <p14:creationId xmlns:p14="http://schemas.microsoft.com/office/powerpoint/2010/main" val="1889189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1A87B1-F2D0-D6D6-65F8-17EC42E0A3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B43872-F60B-7EE8-9E29-8D59F18409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EEAB8-7E40-EF0D-B702-3B66DDD047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7255BF-B39A-4B01-BC01-A7B615F5B0D0}" type="datetimeFigureOut">
              <a:rPr lang="en-US" smtClean="0"/>
              <a:t>3/7/2024</a:t>
            </a:fld>
            <a:endParaRPr lang="en-US"/>
          </a:p>
        </p:txBody>
      </p:sp>
      <p:sp>
        <p:nvSpPr>
          <p:cNvPr id="5" name="Footer Placeholder 4">
            <a:extLst>
              <a:ext uri="{FF2B5EF4-FFF2-40B4-BE49-F238E27FC236}">
                <a16:creationId xmlns:a16="http://schemas.microsoft.com/office/drawing/2014/main" id="{353D6A67-D240-C232-F277-7A9055BDAA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7F5F59-4004-4E2D-1262-F5CF16575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2C5A8F-99B3-4D04-A809-40D415EFB1AB}" type="slidenum">
              <a:rPr lang="en-US" smtClean="0"/>
              <a:t>‹#›</a:t>
            </a:fld>
            <a:endParaRPr lang="en-US"/>
          </a:p>
        </p:txBody>
      </p:sp>
    </p:spTree>
    <p:extLst>
      <p:ext uri="{BB962C8B-B14F-4D97-AF65-F5344CB8AC3E}">
        <p14:creationId xmlns:p14="http://schemas.microsoft.com/office/powerpoint/2010/main" val="720357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17/06/relationships/model3d" Target="../media/model3d9.glb"/><Relationship Id="rId7" Type="http://schemas.microsoft.com/office/2017/06/relationships/model3d" Target="../media/model3d4.glb"/><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17/06/relationships/model3d" Target="../media/model3d10.glb"/><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17/06/relationships/model3d" Target="../media/model3d6.glb"/><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7.glb"/><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13.png"/><Relationship Id="rId4" Type="http://schemas.microsoft.com/office/2017/06/relationships/model3d" Target="../media/model3d8.glb"/></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7.glb"/><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13.png"/><Relationship Id="rId4" Type="http://schemas.microsoft.com/office/2017/06/relationships/model3d" Target="../media/model3d8.glb"/></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Đại Đoàn Kết Toàn Dân Tộc Và Đoàn Kết Quốc T</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ế (tiếp)</a:t>
            </a:r>
            <a:endPar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Chương 5 sẽ t</a:t>
            </a:r>
            <a:r>
              <a:rPr lang="vi-VN"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rang bị cho sinh viên những quan điểm cơ bản của tư tưởng Hồ Chí Minh về đại đoàn kết toàn dân tộc, kết hợp sức mạnh dân tộc với sức mạnh thời đại và sự vận dụng của Đảng Cộng sản Việt Nam vào sự nghiệp đổi mới đất nước</a:t>
            </a:r>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i="1"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400" b="1" u="sng" kern="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rPr>
              <a:t>5.1.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Đại Đoàn Kết Toàn Dân Tộc</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rPr>
              <a:t>5.2.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Đoàn Kết Quốc Tế</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5.3.</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Vặn Dụng Tư Tưởng Hồ Chí Minh Về Đại Đoàn Kết Toàn Dân </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Và Đoàn Kết Quốc Tế Trong Giai Đoạn Hiện Nay</a:t>
            </a:r>
            <a:endParaRPr lang="en-US" sz="1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D44D-3641-40DB-AA7A-1ABE0C37D579}"/>
              </a:ext>
            </a:extLst>
          </p:cNvPr>
          <p:cNvSpPr>
            <a:spLocks noGrp="1"/>
          </p:cNvSpPr>
          <p:nvPr>
            <p:ph type="title"/>
          </p:nvPr>
        </p:nvSpPr>
        <p:spPr>
          <a:xfrm>
            <a:off x="1112981" y="462079"/>
            <a:ext cx="8187199" cy="730114"/>
          </a:xfrm>
        </p:spPr>
        <p:txBody>
          <a:bodyPr/>
          <a:lstStyle/>
          <a:p>
            <a:pPr algn="ctr"/>
            <a:r>
              <a:rPr lang="en-US" sz="3200" dirty="0"/>
              <a:t>Danh </a:t>
            </a:r>
            <a:r>
              <a:rPr lang="en-US" sz="3200" dirty="0" err="1"/>
              <a:t>mục</a:t>
            </a:r>
            <a:r>
              <a:rPr lang="en-US" sz="3200" dirty="0"/>
              <a:t> </a:t>
            </a:r>
            <a:r>
              <a:rPr lang="en-US" sz="3200" dirty="0" err="1"/>
              <a:t>tài</a:t>
            </a:r>
            <a:r>
              <a:rPr lang="en-US" sz="3200" dirty="0"/>
              <a:t> </a:t>
            </a:r>
            <a:r>
              <a:rPr lang="en-US" sz="3200" dirty="0" err="1"/>
              <a:t>liệu</a:t>
            </a:r>
            <a:r>
              <a:rPr lang="en-US" sz="3200" dirty="0"/>
              <a:t> </a:t>
            </a:r>
            <a:r>
              <a:rPr lang="en-US" sz="3200" dirty="0" err="1"/>
              <a:t>tham</a:t>
            </a:r>
            <a:r>
              <a:rPr lang="en-US" sz="3200" dirty="0"/>
              <a:t> </a:t>
            </a:r>
            <a:r>
              <a:rPr lang="en-US" sz="3200" dirty="0" err="1"/>
              <a:t>khảo</a:t>
            </a:r>
            <a:endParaRPr lang="en-US" sz="3200" dirty="0"/>
          </a:p>
        </p:txBody>
      </p:sp>
      <p:sp>
        <p:nvSpPr>
          <p:cNvPr id="3" name="Text Placeholder 2">
            <a:extLst>
              <a:ext uri="{FF2B5EF4-FFF2-40B4-BE49-F238E27FC236}">
                <a16:creationId xmlns:a16="http://schemas.microsoft.com/office/drawing/2014/main" id="{0C01E703-0222-40A0-AEEB-A831717975EC}"/>
              </a:ext>
            </a:extLst>
          </p:cNvPr>
          <p:cNvSpPr>
            <a:spLocks noGrp="1"/>
          </p:cNvSpPr>
          <p:nvPr>
            <p:ph type="body" idx="1"/>
          </p:nvPr>
        </p:nvSpPr>
        <p:spPr>
          <a:xfrm>
            <a:off x="997234" y="1620456"/>
            <a:ext cx="8187199" cy="4931059"/>
          </a:xfrm>
        </p:spPr>
        <p:txBody>
          <a:bodyPr/>
          <a:lstStyle/>
          <a:p>
            <a:pPr marL="0" indent="0" algn="just">
              <a:lnSpc>
                <a:spcPct val="107000"/>
              </a:lnSpc>
              <a:spcBef>
                <a:spcPts val="400"/>
              </a:spcBef>
              <a:spcAft>
                <a:spcPts val="400"/>
              </a:spcAft>
              <a:buNone/>
            </a:pPr>
            <a:r>
              <a:rPr lang="en-US" sz="1867" dirty="0"/>
              <a:t> </a:t>
            </a:r>
            <a:r>
              <a:rPr lang="vi-VN" sz="2000" dirty="0"/>
              <a:t>1. Nguyễn Phúc Luân: Ngoại giao Hồ Chí Minh - Lấy chí nhân thay cường bạo, Nxb. Công an nhân dân, Hà Nội, 2003.</a:t>
            </a:r>
            <a:endParaRPr lang="en-US" sz="2000" dirty="0"/>
          </a:p>
          <a:p>
            <a:pPr marL="0" indent="0" algn="just">
              <a:lnSpc>
                <a:spcPct val="107000"/>
              </a:lnSpc>
              <a:spcBef>
                <a:spcPts val="400"/>
              </a:spcBef>
              <a:spcAft>
                <a:spcPts val="400"/>
              </a:spcAft>
              <a:buNone/>
            </a:pPr>
            <a:r>
              <a:rPr lang="vi-VN" sz="2000" dirty="0"/>
              <a:t>2. Hồ Chí Minh: Toàn tập, 15 tập, Nxb. Chính trị quốc gia, Hà Nội, 2011.</a:t>
            </a:r>
            <a:endParaRPr lang="en-US" sz="2000" dirty="0"/>
          </a:p>
          <a:p>
            <a:pPr marL="0" indent="0" algn="just">
              <a:lnSpc>
                <a:spcPct val="107000"/>
              </a:lnSpc>
              <a:spcBef>
                <a:spcPts val="400"/>
              </a:spcBef>
              <a:spcAft>
                <a:spcPts val="400"/>
              </a:spcAft>
              <a:buNone/>
            </a:pPr>
            <a:r>
              <a:rPr lang="vi-VN" sz="2000" dirty="0"/>
              <a:t>3. Nguyễn Dy Niên: Tư tưởng ngoại giao Hồ Chí Minh, Nxb. Chính trị quốc gia, Hà Nội, 2002.</a:t>
            </a:r>
            <a:endParaRPr lang="en-US" sz="2000" dirty="0"/>
          </a:p>
          <a:p>
            <a:pPr marL="0" indent="0" algn="just">
              <a:lnSpc>
                <a:spcPct val="107000"/>
              </a:lnSpc>
              <a:spcBef>
                <a:spcPts val="400"/>
              </a:spcBef>
              <a:spcAft>
                <a:spcPts val="400"/>
              </a:spcAft>
              <a:buNone/>
            </a:pPr>
            <a:r>
              <a:rPr lang="vi-VN" sz="2000" dirty="0"/>
              <a:t>4. Phùng Hữu Phú (Chủ biên): Chiến lược đại đoàn kết Hồ Chí Minh, Nxb. Chính trị quốc gia, Hà Nội, 1995.</a:t>
            </a:r>
            <a:endParaRPr lang="en-US" sz="2000" dirty="0"/>
          </a:p>
          <a:p>
            <a:pPr marL="0" indent="0" algn="just">
              <a:lnSpc>
                <a:spcPct val="107000"/>
              </a:lnSpc>
              <a:spcBef>
                <a:spcPts val="400"/>
              </a:spcBef>
              <a:spcAft>
                <a:spcPts val="400"/>
              </a:spcAft>
              <a:buNone/>
            </a:pPr>
            <a:r>
              <a:rPr lang="vi-VN" sz="2000" dirty="0"/>
              <a:t>5. Song Thành: Hồ Chí Minh – Nhà tư tưởng lỗi lạc, Nxb. Lý luận chính trị, Hà Nội, 2005.</a:t>
            </a:r>
            <a:endParaRPr lang="en-US" sz="2000" dirty="0"/>
          </a:p>
          <a:p>
            <a:pPr marL="0" indent="0" algn="just">
              <a:lnSpc>
                <a:spcPct val="107000"/>
              </a:lnSpc>
              <a:spcBef>
                <a:spcPts val="400"/>
              </a:spcBef>
              <a:spcAft>
                <a:spcPts val="400"/>
              </a:spcAft>
              <a:buNone/>
            </a:pPr>
            <a:r>
              <a:rPr lang="vi-VN" sz="2000" dirty="0"/>
              <a:t>6. Lê Văn Yên: Hồ Chí Minh với chiến lược đoàn kết quốc tế trong cách mạng giải phóng dân tộc, Nxb. Chính trị quốc gia, Hà Nội, 2010</a:t>
            </a:r>
            <a:endParaRPr lang="en-US" sz="2000" dirty="0"/>
          </a:p>
          <a:p>
            <a:pPr>
              <a:buNone/>
            </a:pPr>
            <a:endParaRPr lang="en-US" sz="1867" dirty="0"/>
          </a:p>
        </p:txBody>
      </p:sp>
      <p:pic>
        <p:nvPicPr>
          <p:cNvPr id="4" name="Picture 3">
            <a:extLst>
              <a:ext uri="{FF2B5EF4-FFF2-40B4-BE49-F238E27FC236}">
                <a16:creationId xmlns:a16="http://schemas.microsoft.com/office/drawing/2014/main" id="{ECB491EB-A64E-02F0-7273-0D286DE36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grpSp>
        <p:nvGrpSpPr>
          <p:cNvPr id="5" name="Group 4">
            <a:extLst>
              <a:ext uri="{FF2B5EF4-FFF2-40B4-BE49-F238E27FC236}">
                <a16:creationId xmlns:a16="http://schemas.microsoft.com/office/drawing/2014/main" id="{70590173-4E01-4F09-7DB6-6DE7EF889155}"/>
              </a:ext>
            </a:extLst>
          </p:cNvPr>
          <p:cNvGrpSpPr/>
          <p:nvPr/>
        </p:nvGrpSpPr>
        <p:grpSpPr>
          <a:xfrm>
            <a:off x="-761223" y="4016416"/>
            <a:ext cx="4002918" cy="2723920"/>
            <a:chOff x="-633627" y="4016416"/>
            <a:chExt cx="4002918" cy="2723920"/>
          </a:xfrm>
        </p:grpSpPr>
        <p:sp>
          <p:nvSpPr>
            <p:cNvPr id="6" name="Freeform: Shape 5">
              <a:extLst>
                <a:ext uri="{FF2B5EF4-FFF2-40B4-BE49-F238E27FC236}">
                  <a16:creationId xmlns:a16="http://schemas.microsoft.com/office/drawing/2014/main" id="{F24755AC-191A-E14B-94DC-1B1DA1775E3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sp>
          <p:nvSpPr>
            <p:cNvPr id="7" name="Freeform: Shape 6">
              <a:extLst>
                <a:ext uri="{FF2B5EF4-FFF2-40B4-BE49-F238E27FC236}">
                  <a16:creationId xmlns:a16="http://schemas.microsoft.com/office/drawing/2014/main" id="{EC238DCC-EF80-7F80-BC2E-1E9551E3B26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chemeClr val="accent2">
                  <a:lumMod val="75000"/>
                </a:schemeClr>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chemeClr val="accent1">
                    <a:lumMod val="75000"/>
                  </a:schemeClr>
                </a:solidFill>
              </a:endParaRPr>
            </a:p>
          </p:txBody>
        </p:sp>
      </p:grpSp>
      <p:pic>
        <p:nvPicPr>
          <p:cNvPr id="8" name="Picture 7" descr="C:\Users\QUOC HUY\Desktop\Logo_Đại_học_FPT.png">
            <a:extLst>
              <a:ext uri="{FF2B5EF4-FFF2-40B4-BE49-F238E27FC236}">
                <a16:creationId xmlns:a16="http://schemas.microsoft.com/office/drawing/2014/main" id="{44E0BA32-0020-8289-FBC3-D318F6C142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40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1681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1" name="Shape 129">
            <a:extLst>
              <a:ext uri="{FF2B5EF4-FFF2-40B4-BE49-F238E27FC236}">
                <a16:creationId xmlns:a16="http://schemas.microsoft.com/office/drawing/2014/main" id="{C072D644-8B7B-F23A-DCD2-E7B318B33D35}"/>
              </a:ext>
            </a:extLst>
          </p:cNvPr>
          <p:cNvSpPr txBox="1">
            <a:spLocks/>
          </p:cNvSpPr>
          <p:nvPr/>
        </p:nvSpPr>
        <p:spPr>
          <a:xfrm>
            <a:off x="3935548" y="1725501"/>
            <a:ext cx="6511568" cy="1385279"/>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5.2. Tư tưởng Hồ Chí Minh về đoàn kết quốc tế</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Title 1">
            <a:extLst>
              <a:ext uri="{FF2B5EF4-FFF2-40B4-BE49-F238E27FC236}">
                <a16:creationId xmlns:a16="http://schemas.microsoft.com/office/drawing/2014/main" id="{F8DCD2A4-CF3C-8690-A713-0985AF8A6EAA}"/>
              </a:ext>
            </a:extLst>
          </p:cNvPr>
          <p:cNvSpPr txBox="1">
            <a:spLocks/>
          </p:cNvSpPr>
          <p:nvPr/>
        </p:nvSpPr>
        <p:spPr>
          <a:xfrm>
            <a:off x="4295773" y="3024656"/>
            <a:ext cx="6115303" cy="9080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5.2.1. Sự cần thiết phải đoàn kết quốc tế</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43000"/>
          </a:schemeClr>
        </a:solidFill>
        <a:effectLst/>
      </p:bgPr>
    </p:bg>
    <p:spTree>
      <p:nvGrpSpPr>
        <p:cNvPr id="1" name="Shape 585"/>
        <p:cNvGrpSpPr/>
        <p:nvPr/>
      </p:nvGrpSpPr>
      <p:grpSpPr>
        <a:xfrm>
          <a:off x="0" y="0"/>
          <a:ext cx="0" cy="0"/>
          <a:chOff x="0" y="0"/>
          <a:chExt cx="0" cy="0"/>
        </a:xfrm>
      </p:grpSpPr>
      <p:sp>
        <p:nvSpPr>
          <p:cNvPr id="8" name="TextBox 7">
            <a:extLst>
              <a:ext uri="{FF2B5EF4-FFF2-40B4-BE49-F238E27FC236}">
                <a16:creationId xmlns:a16="http://schemas.microsoft.com/office/drawing/2014/main" id="{E5392853-1EAD-4BA9-87DF-ED4CA9253240}"/>
              </a:ext>
            </a:extLst>
          </p:cNvPr>
          <p:cNvSpPr txBox="1"/>
          <p:nvPr/>
        </p:nvSpPr>
        <p:spPr>
          <a:xfrm>
            <a:off x="374601" y="592106"/>
            <a:ext cx="9391487" cy="894860"/>
          </a:xfrm>
          <a:prstGeom prst="rect">
            <a:avLst/>
          </a:prstGeom>
          <a:noFill/>
        </p:spPr>
        <p:txBody>
          <a:bodyPr wrap="square">
            <a:spAutoFit/>
          </a:bodyPr>
          <a:lstStyle/>
          <a:p>
            <a:pPr marL="576263" indent="31750">
              <a:lnSpc>
                <a:spcPct val="115000"/>
              </a:lnSpc>
              <a:spcBef>
                <a:spcPts val="400"/>
              </a:spcBef>
              <a:spcAft>
                <a:spcPts val="400"/>
              </a:spcAft>
            </a:pPr>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 </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Thực </a:t>
            </a:r>
            <a:r>
              <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hiện đoàn kết quốc tế nhằm kết hợp sức mạnh dân tộc với sức mạnh thời đại, tạo sức mạnh tổng hợp cho cách mạng</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Box 4">
            <a:extLst>
              <a:ext uri="{FF2B5EF4-FFF2-40B4-BE49-F238E27FC236}">
                <a16:creationId xmlns:a16="http://schemas.microsoft.com/office/drawing/2014/main" id="{B0A2F300-A6AB-B9F2-2A0B-BBC82A5A7E72}"/>
              </a:ext>
            </a:extLst>
          </p:cNvPr>
          <p:cNvSpPr txBox="1"/>
          <p:nvPr/>
        </p:nvSpPr>
        <p:spPr>
          <a:xfrm>
            <a:off x="5127740" y="2080557"/>
            <a:ext cx="4734722" cy="2176878"/>
          </a:xfrm>
          <a:prstGeom prst="rect">
            <a:avLst/>
          </a:prstGeom>
          <a:noFill/>
        </p:spPr>
        <p:txBody>
          <a:bodyPr wrap="square">
            <a:spAutoFit/>
          </a:bodyPr>
          <a:lstStyle/>
          <a:p>
            <a:pPr indent="403225" algn="just">
              <a:lnSpc>
                <a:spcPct val="115000"/>
              </a:lnSpc>
              <a:spcBef>
                <a:spcPts val="400"/>
              </a:spcBef>
              <a:spcAft>
                <a:spcPts val="400"/>
              </a:spcAft>
            </a:pPr>
            <a:r>
              <a:rPr lang="en-US" sz="20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2000">
                <a:solidFill>
                  <a:schemeClr val="accent1">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hực hiện đoàn kết quốc tế để tập hợp lực lượng bên ngoài, tranh thủ sự đồng tình, ủng hộ và giúp </a:t>
            </a:r>
            <a:r>
              <a:rPr lang="en-US" sz="20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đỡ</a:t>
            </a:r>
            <a:r>
              <a:rPr lang="vi-VN" sz="2000">
                <a:solidFill>
                  <a:schemeClr val="accent1">
                    <a:lumMod val="50000"/>
                  </a:schemeClr>
                </a:solidFill>
                <a:effectLst/>
                <a:latin typeface="NewCentury-Narrow" panose="020B0500000000000000" pitchFamily="34" charset="0"/>
                <a:ea typeface="NewCentury-Narrow" panose="020B0500000000000000" pitchFamily="34" charset="0"/>
                <a:cs typeface="NewCentury-Narrow" panose="020B0500000000000000" pitchFamily="34" charset="0"/>
              </a:rPr>
              <a:t> của bạn bè quốc tế, kết hợp sức mạnh dân tộc với sức mạnh của các trào lưu cách mạng thời đại để tạo thành sức mạnh tổng hợp cho cách mạng Việt Nam. </a:t>
            </a:r>
            <a:endParaRPr lang="en-US" sz="2800" b="1"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9" name="Group 8">
            <a:extLst>
              <a:ext uri="{FF2B5EF4-FFF2-40B4-BE49-F238E27FC236}">
                <a16:creationId xmlns:a16="http://schemas.microsoft.com/office/drawing/2014/main" id="{52413C39-41F6-84BF-D4DC-5334EA6CD99A}"/>
              </a:ext>
            </a:extLst>
          </p:cNvPr>
          <p:cNvGrpSpPr/>
          <p:nvPr/>
        </p:nvGrpSpPr>
        <p:grpSpPr>
          <a:xfrm>
            <a:off x="1152795" y="1574586"/>
            <a:ext cx="3577665" cy="2945765"/>
            <a:chOff x="3234580" y="2077647"/>
            <a:chExt cx="3577665" cy="2945765"/>
          </a:xfrm>
        </p:grpSpPr>
        <mc:AlternateContent xmlns:mc="http://schemas.openxmlformats.org/markup-compatibility/2006">
          <mc:Choice xmlns:am3d="http://schemas.microsoft.com/office/drawing/2017/model3d" Requires="am3d">
            <p:graphicFrame>
              <p:nvGraphicFramePr>
                <p:cNvPr id="3" name="3D Model 2" descr="Group">
                  <a:extLst>
                    <a:ext uri="{FF2B5EF4-FFF2-40B4-BE49-F238E27FC236}">
                      <a16:creationId xmlns:a16="http://schemas.microsoft.com/office/drawing/2014/main" id="{FAE9BA77-2AC0-B922-6182-FC65D839F272}"/>
                    </a:ext>
                  </a:extLst>
                </p:cNvPr>
                <p:cNvGraphicFramePr>
                  <a:graphicFrameLocks noChangeAspect="1"/>
                </p:cNvGraphicFramePr>
                <p:nvPr>
                  <p:extLst>
                    <p:ext uri="{D42A27DB-BD31-4B8C-83A1-F6EECF244321}">
                      <p14:modId xmlns:p14="http://schemas.microsoft.com/office/powerpoint/2010/main" val="3427627676"/>
                    </p:ext>
                  </p:extLst>
                </p:nvPr>
              </p:nvGraphicFramePr>
              <p:xfrm>
                <a:off x="3234580" y="2077647"/>
                <a:ext cx="3577665" cy="2945765"/>
              </p:xfrm>
              <a:graphic>
                <a:graphicData uri="http://schemas.microsoft.com/office/drawing/2017/model3d">
                  <am3d:model3d r:embed="rId3">
                    <am3d:spPr>
                      <a:xfrm>
                        <a:off x="0" y="0"/>
                        <a:ext cx="3577665" cy="2945765"/>
                      </a:xfrm>
                      <a:prstGeom prst="rect">
                        <a:avLst/>
                      </a:prstGeom>
                    </am3d:spPr>
                    <am3d:camera>
                      <am3d:pos x="0" y="0" z="67562836"/>
                      <am3d:up dx="0" dy="36000000" dz="0"/>
                      <am3d:lookAt x="0" y="0" z="0"/>
                      <am3d:perspective fov="2700000"/>
                    </am3d:camera>
                    <am3d:trans>
                      <am3d:meterPerModelUnit n="117406" d="1000000"/>
                      <am3d:preTrans dx="0" dy="-4526626" dz="0"/>
                      <am3d:scale>
                        <am3d:sx n="1000000" d="1000000"/>
                        <am3d:sy n="1000000" d="1000000"/>
                        <am3d:sz n="1000000" d="1000000"/>
                      </am3d:scale>
                      <am3d:rot ax="1943823" ay="-827015" az="-515826"/>
                      <am3d:postTrans dx="0" dy="0" dz="0"/>
                    </am3d:trans>
                    <am3d:raster rName="Office3DRenderer" rVer="16.0.8326">
                      <am3d:blip r:embed="rId4"/>
                    </am3d:raster>
                    <am3d:objViewport viewportSz="5194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Group">
                  <a:extLst>
                    <a:ext uri="{FF2B5EF4-FFF2-40B4-BE49-F238E27FC236}">
                      <a16:creationId xmlns:a16="http://schemas.microsoft.com/office/drawing/2014/main" id="{FAE9BA77-2AC0-B922-6182-FC65D839F272}"/>
                    </a:ext>
                  </a:extLst>
                </p:cNvPr>
                <p:cNvPicPr>
                  <a:picLocks noGrp="1" noRot="1" noChangeAspect="1" noMove="1" noResize="1" noEditPoints="1" noAdjustHandles="1" noChangeArrowheads="1" noChangeShapeType="1" noCrop="1"/>
                </p:cNvPicPr>
                <p:nvPr/>
              </p:nvPicPr>
              <p:blipFill>
                <a:blip r:embed="rId4"/>
                <a:stretch>
                  <a:fillRect/>
                </a:stretch>
              </p:blipFill>
              <p:spPr>
                <a:xfrm>
                  <a:off x="1152795" y="1574586"/>
                  <a:ext cx="3577665" cy="2945765"/>
                </a:xfrm>
                <a:prstGeom prst="rect">
                  <a:avLst/>
                </a:prstGeom>
              </p:spPr>
            </p:pic>
          </mc:Fallback>
        </mc:AlternateContent>
        <p:sp>
          <p:nvSpPr>
            <p:cNvPr id="7" name="TextBox 6">
              <a:extLst>
                <a:ext uri="{FF2B5EF4-FFF2-40B4-BE49-F238E27FC236}">
                  <a16:creationId xmlns:a16="http://schemas.microsoft.com/office/drawing/2014/main" id="{9A705639-15C8-926D-D5EE-06BC9A55DF4C}"/>
                </a:ext>
              </a:extLst>
            </p:cNvPr>
            <p:cNvSpPr txBox="1"/>
            <p:nvPr/>
          </p:nvSpPr>
          <p:spPr>
            <a:xfrm>
              <a:off x="3981694" y="3359549"/>
              <a:ext cx="1909823" cy="584775"/>
            </a:xfrm>
            <a:prstGeom prst="rect">
              <a:avLst/>
            </a:prstGeom>
            <a:noFill/>
          </p:spPr>
          <p:txBody>
            <a:bodyPr wrap="square">
              <a:spAutoFit/>
            </a:bodyPr>
            <a:lstStyle/>
            <a:p>
              <a:pPr algn="ctr"/>
              <a:r>
                <a:rPr lang="en-US" sz="3200" b="1" i="1">
                  <a:solidFill>
                    <a:srgbClr val="FF0000"/>
                  </a:solidFill>
                  <a:effectLst>
                    <a:outerShdw blurRad="38100" dist="38100" dir="2700000" algn="tl">
                      <a:srgbClr val="000000">
                        <a:alpha val="43137"/>
                      </a:srgbClr>
                    </a:outerShdw>
                  </a:effectLst>
                  <a:latin typeface="ZapfChancery-Medium" panose="00000400000000000000" pitchFamily="2" charset="0"/>
                  <a:ea typeface="ZapfChancery-Medium" panose="00000400000000000000" pitchFamily="2" charset="0"/>
                  <a:cs typeface="ZapfChancery-Medium" panose="00000400000000000000" pitchFamily="2" charset="0"/>
                </a:rPr>
                <a:t>Mục đích </a:t>
              </a:r>
              <a:endParaRPr lang="en-US" sz="3200" b="1" i="1" dirty="0">
                <a:solidFill>
                  <a:srgbClr val="FF0000"/>
                </a:solidFill>
                <a:effectLst>
                  <a:outerShdw blurRad="38100" dist="38100" dir="2700000" algn="tl">
                    <a:srgbClr val="000000">
                      <a:alpha val="43137"/>
                    </a:srgbClr>
                  </a:outerShdw>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grpSp>
      <p:sp>
        <p:nvSpPr>
          <p:cNvPr id="2" name="Rectangle: Rounded Corners 1">
            <a:extLst>
              <a:ext uri="{FF2B5EF4-FFF2-40B4-BE49-F238E27FC236}">
                <a16:creationId xmlns:a16="http://schemas.microsoft.com/office/drawing/2014/main" id="{D4F030A5-DEA7-E905-EA85-A10C3088D9DF}"/>
              </a:ext>
            </a:extLst>
          </p:cNvPr>
          <p:cNvSpPr/>
          <p:nvPr/>
        </p:nvSpPr>
        <p:spPr>
          <a:xfrm>
            <a:off x="794657" y="4875728"/>
            <a:ext cx="2754086" cy="849253"/>
          </a:xfrm>
          <a:prstGeom prst="roundRect">
            <a:avLst/>
          </a:prstGeom>
          <a:solidFill>
            <a:schemeClr val="accent1">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2400">
                <a:solidFill>
                  <a:srgbClr val="FFFFFF"/>
                </a:solidFill>
                <a:latin typeface="NewCentury-Narrow" panose="020B0500000000000000" pitchFamily="34" charset="0"/>
                <a:ea typeface="NewCentury-Narrow" panose="020B0500000000000000" pitchFamily="34" charset="0"/>
                <a:cs typeface="NewCentury-Narrow" panose="020B0500000000000000" pitchFamily="34" charset="0"/>
              </a:rPr>
              <a:t>Sức Mạnh Dân Tộc</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Rectangle: Rounded Corners 3">
            <a:extLst>
              <a:ext uri="{FF2B5EF4-FFF2-40B4-BE49-F238E27FC236}">
                <a16:creationId xmlns:a16="http://schemas.microsoft.com/office/drawing/2014/main" id="{5BF7CBD9-F3AD-014A-3684-5D30F3C614D3}"/>
              </a:ext>
            </a:extLst>
          </p:cNvPr>
          <p:cNvSpPr/>
          <p:nvPr/>
        </p:nvSpPr>
        <p:spPr>
          <a:xfrm>
            <a:off x="4718957" y="4875728"/>
            <a:ext cx="2754086" cy="849253"/>
          </a:xfrm>
          <a:prstGeom prst="roundRect">
            <a:avLst/>
          </a:prstGeom>
          <a:solidFill>
            <a:schemeClr val="accent1">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2400">
                <a:solidFill>
                  <a:srgbClr val="FFFFFF"/>
                </a:solidFill>
                <a:latin typeface="NewCentury-Narrow" panose="020B0500000000000000" pitchFamily="34" charset="0"/>
                <a:ea typeface="NewCentury-Narrow" panose="020B0500000000000000" pitchFamily="34" charset="0"/>
                <a:cs typeface="NewCentury-Narrow" panose="020B0500000000000000" pitchFamily="34" charset="0"/>
              </a:rPr>
              <a:t>Sức Mạnh Thời Đại</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Rectangle: Rounded Corners 5">
            <a:extLst>
              <a:ext uri="{FF2B5EF4-FFF2-40B4-BE49-F238E27FC236}">
                <a16:creationId xmlns:a16="http://schemas.microsoft.com/office/drawing/2014/main" id="{FC18DCB8-6E53-D6CF-8023-99E0C0F9CAB5}"/>
              </a:ext>
            </a:extLst>
          </p:cNvPr>
          <p:cNvSpPr/>
          <p:nvPr/>
        </p:nvSpPr>
        <p:spPr>
          <a:xfrm>
            <a:off x="8523514" y="4844531"/>
            <a:ext cx="2754086" cy="849253"/>
          </a:xfrm>
          <a:prstGeom prst="roundRect">
            <a:avLst/>
          </a:prstGeom>
          <a:solidFill>
            <a:schemeClr val="accent1">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2400">
                <a:solidFill>
                  <a:srgbClr val="FFFFFF"/>
                </a:solidFill>
                <a:latin typeface="NewCentury-Narrow" panose="020B0500000000000000" pitchFamily="34" charset="0"/>
                <a:ea typeface="NewCentury-Narrow" panose="020B0500000000000000" pitchFamily="34" charset="0"/>
                <a:cs typeface="NewCentury-Narrow" panose="020B0500000000000000" pitchFamily="34" charset="0"/>
              </a:rPr>
              <a:t>Sức Mạnh Tổng Hợp</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0" name="Plus Sign 9">
            <a:extLst>
              <a:ext uri="{FF2B5EF4-FFF2-40B4-BE49-F238E27FC236}">
                <a16:creationId xmlns:a16="http://schemas.microsoft.com/office/drawing/2014/main" id="{90B0833B-B569-C9C8-8A0B-4CAFAA254CA4}"/>
              </a:ext>
            </a:extLst>
          </p:cNvPr>
          <p:cNvSpPr/>
          <p:nvPr/>
        </p:nvSpPr>
        <p:spPr>
          <a:xfrm>
            <a:off x="3810705" y="5049936"/>
            <a:ext cx="619071" cy="513697"/>
          </a:xfrm>
          <a:prstGeom prst="mathPlus">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quals 11">
            <a:extLst>
              <a:ext uri="{FF2B5EF4-FFF2-40B4-BE49-F238E27FC236}">
                <a16:creationId xmlns:a16="http://schemas.microsoft.com/office/drawing/2014/main" id="{0558C99E-DFA1-648D-4009-C6AFDABAEDEE}"/>
              </a:ext>
            </a:extLst>
          </p:cNvPr>
          <p:cNvSpPr/>
          <p:nvPr/>
        </p:nvSpPr>
        <p:spPr>
          <a:xfrm>
            <a:off x="7652114" y="5065745"/>
            <a:ext cx="730431" cy="493997"/>
          </a:xfrm>
          <a:prstGeom prst="mathEqual">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 name="Group 12">
            <a:extLst>
              <a:ext uri="{FF2B5EF4-FFF2-40B4-BE49-F238E27FC236}">
                <a16:creationId xmlns:a16="http://schemas.microsoft.com/office/drawing/2014/main" id="{59029B1B-D4BC-C3DD-39FD-78F27B5BB2D7}"/>
              </a:ext>
            </a:extLst>
          </p:cNvPr>
          <p:cNvGrpSpPr/>
          <p:nvPr/>
        </p:nvGrpSpPr>
        <p:grpSpPr>
          <a:xfrm>
            <a:off x="-736497" y="4016416"/>
            <a:ext cx="4002918" cy="2723920"/>
            <a:chOff x="-633627" y="4016416"/>
            <a:chExt cx="4002918" cy="2723920"/>
          </a:xfrm>
        </p:grpSpPr>
        <p:sp>
          <p:nvSpPr>
            <p:cNvPr id="14" name="Freeform: Shape 13">
              <a:extLst>
                <a:ext uri="{FF2B5EF4-FFF2-40B4-BE49-F238E27FC236}">
                  <a16:creationId xmlns:a16="http://schemas.microsoft.com/office/drawing/2014/main" id="{6260ED04-B828-BFFA-D0FE-7A9405B66C5B}"/>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68FD30F-5050-647E-11D7-67819F37B490}"/>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6" name="Picture 15" descr="C:\Users\QUOC HUY\Desktop\Logo_Đại_học_FPT.png">
            <a:extLst>
              <a:ext uri="{FF2B5EF4-FFF2-40B4-BE49-F238E27FC236}">
                <a16:creationId xmlns:a16="http://schemas.microsoft.com/office/drawing/2014/main" id="{F8C1A4E0-32D3-0DF3-59D7-DE90F0A837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4" grpId="0" animBg="1"/>
      <p:bldP spid="6" grpId="0" animBg="1"/>
      <p:bldP spid="10"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Shape 619"/>
          <p:cNvSpPr txBox="1">
            <a:spLocks noGrp="1"/>
          </p:cNvSpPr>
          <p:nvPr>
            <p:ph type="ctrTitle" idx="4294967295"/>
          </p:nvPr>
        </p:nvSpPr>
        <p:spPr>
          <a:xfrm>
            <a:off x="1948750" y="1036235"/>
            <a:ext cx="8172450" cy="1547813"/>
          </a:xfrm>
          <a:prstGeom prst="rect">
            <a:avLst/>
          </a:prstGeom>
          <a:noFill/>
          <a:ln>
            <a:noFill/>
          </a:ln>
        </p:spPr>
        <p:txBody>
          <a:bodyPr vert="horz" lIns="121900" tIns="121900" rIns="121900" bIns="121900" rtlCol="0" anchor="ctr" anchorCtr="0">
            <a:noAutofit/>
          </a:bodyPr>
          <a:lstStyle/>
          <a:p>
            <a:pPr algn="ctr">
              <a:spcBef>
                <a:spcPts val="0"/>
              </a:spcBef>
            </a:pPr>
            <a:r>
              <a:rPr lang="en"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Sức Mạnh tổng Hợp </a:t>
            </a:r>
            <a:r>
              <a:rPr lang="en">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là gì ?</a:t>
            </a:r>
            <a:endParaRPr lang="en"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621" name="Shape 621"/>
          <p:cNvCxnSpPr/>
          <p:nvPr/>
        </p:nvCxnSpPr>
        <p:spPr>
          <a:xfrm>
            <a:off x="2070801" y="2284419"/>
            <a:ext cx="8050399" cy="0"/>
          </a:xfrm>
          <a:prstGeom prst="straightConnector1">
            <a:avLst/>
          </a:prstGeom>
          <a:noFill/>
          <a:ln w="19050" cap="rnd" cmpd="sng">
            <a:solidFill>
              <a:srgbClr val="A4C2F4"/>
            </a:solidFill>
            <a:prstDash val="dash"/>
            <a:round/>
            <a:headEnd type="none" w="lg" len="lg"/>
            <a:tailEnd type="none" w="lg" len="lg"/>
          </a:ln>
        </p:spPr>
      </p:cxnSp>
      <p:pic>
        <p:nvPicPr>
          <p:cNvPr id="3" name="Picture 2">
            <a:extLst>
              <a:ext uri="{FF2B5EF4-FFF2-40B4-BE49-F238E27FC236}">
                <a16:creationId xmlns:a16="http://schemas.microsoft.com/office/drawing/2014/main" id="{461187EC-84DD-FB5B-95E6-14EBA02EC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854" y="440923"/>
            <a:ext cx="2103190" cy="2143125"/>
          </a:xfrm>
          <a:prstGeom prst="rect">
            <a:avLst/>
          </a:prstGeom>
        </p:spPr>
      </p:pic>
      <p:grpSp>
        <p:nvGrpSpPr>
          <p:cNvPr id="6" name="Group 5">
            <a:extLst>
              <a:ext uri="{FF2B5EF4-FFF2-40B4-BE49-F238E27FC236}">
                <a16:creationId xmlns:a16="http://schemas.microsoft.com/office/drawing/2014/main" id="{F8724772-6810-8B08-761F-F83D9FB05B96}"/>
              </a:ext>
            </a:extLst>
          </p:cNvPr>
          <p:cNvGrpSpPr/>
          <p:nvPr/>
        </p:nvGrpSpPr>
        <p:grpSpPr>
          <a:xfrm>
            <a:off x="-736497" y="4016416"/>
            <a:ext cx="4002918" cy="2723920"/>
            <a:chOff x="-633627" y="4016416"/>
            <a:chExt cx="4002918" cy="2723920"/>
          </a:xfrm>
        </p:grpSpPr>
        <p:sp>
          <p:nvSpPr>
            <p:cNvPr id="7" name="Freeform: Shape 6">
              <a:extLst>
                <a:ext uri="{FF2B5EF4-FFF2-40B4-BE49-F238E27FC236}">
                  <a16:creationId xmlns:a16="http://schemas.microsoft.com/office/drawing/2014/main" id="{4D5AD6FA-993E-2DB9-E8AE-6FFB09AC9365}"/>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A66C667A-95D3-14C8-E4A9-6F939B61A2E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9" name="Hexagon 8">
            <a:extLst>
              <a:ext uri="{FF2B5EF4-FFF2-40B4-BE49-F238E27FC236}">
                <a16:creationId xmlns:a16="http://schemas.microsoft.com/office/drawing/2014/main" id="{C0F5F677-7694-72F7-DDF5-5209176942A0}"/>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a</a:t>
            </a:r>
          </a:p>
        </p:txBody>
      </p:sp>
      <p:pic>
        <p:nvPicPr>
          <p:cNvPr id="10" name="Picture 9" descr="C:\Users\QUOC HUY\Desktop\Logo_Đại_học_FPT.png">
            <a:extLst>
              <a:ext uri="{FF2B5EF4-FFF2-40B4-BE49-F238E27FC236}">
                <a16:creationId xmlns:a16="http://schemas.microsoft.com/office/drawing/2014/main" id="{E1EFC264-EFB3-26B9-2B5F-B515652B11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3" name="3D Model 12" descr="Recycle">
                <a:extLst>
                  <a:ext uri="{FF2B5EF4-FFF2-40B4-BE49-F238E27FC236}">
                    <a16:creationId xmlns:a16="http://schemas.microsoft.com/office/drawing/2014/main" id="{0A505585-BAF6-7A79-2AFB-D0739A5700B8}"/>
                  </a:ext>
                </a:extLst>
              </p:cNvPr>
              <p:cNvGraphicFramePr>
                <a:graphicFrameLocks noChangeAspect="1"/>
              </p:cNvGraphicFramePr>
              <p:nvPr>
                <p:extLst>
                  <p:ext uri="{D42A27DB-BD31-4B8C-83A1-F6EECF244321}">
                    <p14:modId xmlns:p14="http://schemas.microsoft.com/office/powerpoint/2010/main" val="3302566456"/>
                  </p:ext>
                </p:extLst>
              </p:nvPr>
            </p:nvGraphicFramePr>
            <p:xfrm>
              <a:off x="3685314" y="2738859"/>
              <a:ext cx="4699321" cy="3441342"/>
            </p:xfrm>
            <a:graphic>
              <a:graphicData uri="http://schemas.microsoft.com/office/drawing/2017/model3d">
                <am3d:model3d r:embed="rId5">
                  <am3d:spPr>
                    <a:xfrm>
                      <a:off x="0" y="0"/>
                      <a:ext cx="4699321" cy="3441342"/>
                    </a:xfrm>
                    <a:prstGeom prst="rect">
                      <a:avLst/>
                    </a:prstGeom>
                  </am3d:spPr>
                  <am3d:camera>
                    <am3d:pos x="0" y="0" z="64966007"/>
                    <am3d:up dx="0" dy="36000000" dz="0"/>
                    <am3d:lookAt x="0" y="0" z="0"/>
                    <am3d:perspective fov="2700000"/>
                  </am3d:camera>
                  <am3d:trans>
                    <am3d:meterPerModelUnit n="1921828" d="1000000"/>
                    <am3d:preTrans dx="2" dy="-17360034" dz="-182462"/>
                    <am3d:scale>
                      <am3d:sx n="1000000" d="1000000"/>
                      <am3d:sy n="1000000" d="1000000"/>
                      <am3d:sz n="1000000" d="1000000"/>
                    </am3d:scale>
                    <am3d:rot ax="950850" ay="1127385" az="313443"/>
                    <am3d:postTrans dx="0" dy="0" dz="0"/>
                  </am3d:trans>
                  <am3d:raster rName="Office3DRenderer" rVer="16.0.8326">
                    <am3d:blip r:embed="rId6"/>
                  </am3d:raster>
                  <am3d:objViewport viewportSz="51567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cycle">
                <a:extLst>
                  <a:ext uri="{FF2B5EF4-FFF2-40B4-BE49-F238E27FC236}">
                    <a16:creationId xmlns:a16="http://schemas.microsoft.com/office/drawing/2014/main" id="{0A505585-BAF6-7A79-2AFB-D0739A5700B8}"/>
                  </a:ext>
                </a:extLst>
              </p:cNvPr>
              <p:cNvPicPr>
                <a:picLocks noGrp="1" noRot="1" noChangeAspect="1" noMove="1" noResize="1" noEditPoints="1" noAdjustHandles="1" noChangeArrowheads="1" noChangeShapeType="1" noCrop="1"/>
              </p:cNvPicPr>
              <p:nvPr/>
            </p:nvPicPr>
            <p:blipFill>
              <a:blip r:embed="rId6"/>
              <a:stretch>
                <a:fillRect/>
              </a:stretch>
            </p:blipFill>
            <p:spPr>
              <a:xfrm>
                <a:off x="3685314" y="2738859"/>
                <a:ext cx="4699321" cy="3441342"/>
              </a:xfrm>
              <a:prstGeom prst="rect">
                <a:avLst/>
              </a:prstGeom>
            </p:spPr>
          </p:pic>
        </mc:Fallback>
      </mc:AlternateContent>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29000"/>
          </a:schemeClr>
        </a:solidFill>
        <a:effectLst/>
      </p:bgPr>
    </p:bg>
    <p:spTree>
      <p:nvGrpSpPr>
        <p:cNvPr id="1" name="Shape 591"/>
        <p:cNvGrpSpPr/>
        <p:nvPr/>
      </p:nvGrpSpPr>
      <p:grpSpPr>
        <a:xfrm>
          <a:off x="0" y="0"/>
          <a:ext cx="0" cy="0"/>
          <a:chOff x="0" y="0"/>
          <a:chExt cx="0" cy="0"/>
        </a:xfrm>
      </p:grpSpPr>
      <p:cxnSp>
        <p:nvCxnSpPr>
          <p:cNvPr id="29" name="Straight Arrow Connector 28"/>
          <p:cNvCxnSpPr>
            <a:cxnSpLocks/>
          </p:cNvCxnSpPr>
          <p:nvPr/>
        </p:nvCxnSpPr>
        <p:spPr>
          <a:xfrm flipV="1">
            <a:off x="3796268" y="1215105"/>
            <a:ext cx="0" cy="39094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nvGrpSpPr>
          <p:cNvPr id="21" name="Group 20">
            <a:extLst>
              <a:ext uri="{FF2B5EF4-FFF2-40B4-BE49-F238E27FC236}">
                <a16:creationId xmlns:a16="http://schemas.microsoft.com/office/drawing/2014/main" id="{5F17A3EE-B88E-83F8-0D22-A33ACBDAADB3}"/>
              </a:ext>
            </a:extLst>
          </p:cNvPr>
          <p:cNvGrpSpPr/>
          <p:nvPr/>
        </p:nvGrpSpPr>
        <p:grpSpPr>
          <a:xfrm>
            <a:off x="516921" y="283446"/>
            <a:ext cx="6739348" cy="2331649"/>
            <a:chOff x="516921" y="283446"/>
            <a:chExt cx="6739348" cy="2331649"/>
          </a:xfrm>
        </p:grpSpPr>
        <p:sp>
          <p:nvSpPr>
            <p:cNvPr id="4" name="Rectangle 3"/>
            <p:cNvSpPr/>
            <p:nvPr/>
          </p:nvSpPr>
          <p:spPr>
            <a:xfrm>
              <a:off x="2619352" y="1607930"/>
              <a:ext cx="2138017" cy="1007165"/>
            </a:xfrm>
            <a:prstGeom prst="rect">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Sức</a:t>
              </a:r>
              <a:r>
                <a:rPr lang="en-US" sz="2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Mạnh</a:t>
              </a:r>
              <a:r>
                <a:rPr lang="en-US" sz="2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Tộc</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Oval 5"/>
            <p:cNvSpPr/>
            <p:nvPr/>
          </p:nvSpPr>
          <p:spPr>
            <a:xfrm>
              <a:off x="516921" y="1119436"/>
              <a:ext cx="1864084" cy="883477"/>
            </a:xfrm>
            <a:prstGeom prst="ellipse">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Lòng</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Yêu</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Nước</a:t>
              </a:r>
              <a:endParaRPr lang="en-US" sz="16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2" name="Oval 11"/>
            <p:cNvSpPr/>
            <p:nvPr/>
          </p:nvSpPr>
          <p:spPr>
            <a:xfrm>
              <a:off x="2456154" y="283446"/>
              <a:ext cx="2791791" cy="883477"/>
            </a:xfrm>
            <a:prstGeom prst="ellipse">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Ý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Thức</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Tự</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Lực</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Tự</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Cường</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Dân</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Tộc</a:t>
              </a:r>
              <a:endParaRPr lang="en-US" sz="16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3" name="Oval 12"/>
            <p:cNvSpPr/>
            <p:nvPr/>
          </p:nvSpPr>
          <p:spPr>
            <a:xfrm>
              <a:off x="5121492" y="967036"/>
              <a:ext cx="2134777" cy="883477"/>
            </a:xfrm>
            <a:prstGeom prst="ellipse">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Ý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Chí</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Đấu</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Tranh</a:t>
              </a:r>
              <a:endParaRPr lang="en-US" sz="1600" dirty="0">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23" name="Straight Arrow Connector 22"/>
            <p:cNvCxnSpPr/>
            <p:nvPr/>
          </p:nvCxnSpPr>
          <p:spPr>
            <a:xfrm flipH="1" flipV="1">
              <a:off x="2314835" y="1843268"/>
              <a:ext cx="304799" cy="20982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flipV="1">
              <a:off x="4739918" y="1889565"/>
              <a:ext cx="392748" cy="13997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22" name="Group 21">
            <a:extLst>
              <a:ext uri="{FF2B5EF4-FFF2-40B4-BE49-F238E27FC236}">
                <a16:creationId xmlns:a16="http://schemas.microsoft.com/office/drawing/2014/main" id="{85891BE4-BDE9-37C8-65F1-72E1BA0312FC}"/>
              </a:ext>
            </a:extLst>
          </p:cNvPr>
          <p:cNvGrpSpPr/>
          <p:nvPr/>
        </p:nvGrpSpPr>
        <p:grpSpPr>
          <a:xfrm>
            <a:off x="385533" y="3505399"/>
            <a:ext cx="6957567" cy="2756400"/>
            <a:chOff x="385533" y="3505399"/>
            <a:chExt cx="6957567" cy="2756400"/>
          </a:xfrm>
        </p:grpSpPr>
        <p:sp>
          <p:nvSpPr>
            <p:cNvPr id="9" name="Rectangle 8"/>
            <p:cNvSpPr/>
            <p:nvPr/>
          </p:nvSpPr>
          <p:spPr>
            <a:xfrm>
              <a:off x="2526751" y="3940311"/>
              <a:ext cx="2213167" cy="1007165"/>
            </a:xfrm>
            <a:prstGeom prst="rect">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Sức</a:t>
              </a:r>
              <a:r>
                <a:rPr lang="en-US" sz="2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Mạnh</a:t>
              </a:r>
              <a:r>
                <a:rPr lang="en-US" sz="2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Thời</a:t>
              </a:r>
              <a:r>
                <a:rPr lang="en-US" sz="2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Đại</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 name="Oval 13"/>
            <p:cNvSpPr/>
            <p:nvPr/>
          </p:nvSpPr>
          <p:spPr>
            <a:xfrm>
              <a:off x="385533" y="3505399"/>
              <a:ext cx="1864084" cy="1444692"/>
            </a:xfrm>
            <a:prstGeom prst="ellipse">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Phong</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Trào</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Giải</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Phóng</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Dân</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Tộc</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Trên</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Thế</a:t>
              </a:r>
              <a:r>
                <a:rPr lang="en-US" sz="16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600" dirty="0" err="1">
                  <a:latin typeface="NewCentury-Narrow" panose="020B0500000000000000" pitchFamily="34" charset="0"/>
                  <a:ea typeface="NewCentury-Narrow" panose="020B0500000000000000" pitchFamily="34" charset="0"/>
                  <a:cs typeface="NewCentury-Narrow" panose="020B0500000000000000" pitchFamily="34" charset="0"/>
                </a:rPr>
                <a:t>Giới</a:t>
              </a:r>
              <a:endParaRPr lang="en-US" sz="16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5" name="Oval 14"/>
            <p:cNvSpPr/>
            <p:nvPr/>
          </p:nvSpPr>
          <p:spPr>
            <a:xfrm>
              <a:off x="1023734" y="5344359"/>
              <a:ext cx="2549937" cy="883477"/>
            </a:xfrm>
            <a:prstGeom prst="ellipse">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rtlCol="0" anchor="ctr"/>
            <a:lstStyle/>
            <a:p>
              <a:pPr algn="ct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PTCM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Của</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Giai</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Cấp</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Công</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Nhân</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Trên</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Thế</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Giới</a:t>
              </a:r>
              <a:endParaRPr lang="en-US" sz="1467"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6" name="Oval 15"/>
            <p:cNvSpPr/>
            <p:nvPr/>
          </p:nvSpPr>
          <p:spPr>
            <a:xfrm>
              <a:off x="3752155" y="5378322"/>
              <a:ext cx="2520541" cy="883477"/>
            </a:xfrm>
            <a:prstGeom prst="ellipse">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latin typeface="NewCentury-Narrow" panose="020B0500000000000000" pitchFamily="34" charset="0"/>
                  <a:ea typeface="NewCentury-Narrow" panose="020B0500000000000000" pitchFamily="34" charset="0"/>
                  <a:cs typeface="NewCentury-Narrow" panose="020B0500000000000000" pitchFamily="34" charset="0"/>
                </a:rPr>
                <a:t>Sự</a:t>
              </a:r>
              <a:r>
                <a:rPr lang="en-US" sz="1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00" dirty="0" err="1">
                  <a:latin typeface="NewCentury-Narrow" panose="020B0500000000000000" pitchFamily="34" charset="0"/>
                  <a:ea typeface="NewCentury-Narrow" panose="020B0500000000000000" pitchFamily="34" charset="0"/>
                  <a:cs typeface="NewCentury-Narrow" panose="020B0500000000000000" pitchFamily="34" charset="0"/>
                </a:rPr>
                <a:t>Đồng</a:t>
              </a:r>
              <a:r>
                <a:rPr lang="en-US" sz="1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00" dirty="0" err="1">
                  <a:latin typeface="NewCentury-Narrow" panose="020B0500000000000000" pitchFamily="34" charset="0"/>
                  <a:ea typeface="NewCentury-Narrow" panose="020B0500000000000000" pitchFamily="34" charset="0"/>
                  <a:cs typeface="NewCentury-Narrow" panose="020B0500000000000000" pitchFamily="34" charset="0"/>
                </a:rPr>
                <a:t>Tình</a:t>
              </a:r>
              <a:r>
                <a:rPr lang="en-US" sz="1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00" dirty="0" err="1">
                  <a:latin typeface="NewCentury-Narrow" panose="020B0500000000000000" pitchFamily="34" charset="0"/>
                  <a:ea typeface="NewCentury-Narrow" panose="020B0500000000000000" pitchFamily="34" charset="0"/>
                  <a:cs typeface="NewCentury-Narrow" panose="020B0500000000000000" pitchFamily="34" charset="0"/>
                </a:rPr>
                <a:t>Của</a:t>
              </a:r>
              <a:r>
                <a:rPr lang="en-US" sz="1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00" dirty="0" err="1">
                  <a:latin typeface="NewCentury-Narrow" panose="020B0500000000000000" pitchFamily="34" charset="0"/>
                  <a:ea typeface="NewCentury-Narrow" panose="020B0500000000000000" pitchFamily="34" charset="0"/>
                  <a:cs typeface="NewCentury-Narrow" panose="020B0500000000000000" pitchFamily="34" charset="0"/>
                </a:rPr>
                <a:t>Nông</a:t>
              </a:r>
              <a:r>
                <a:rPr lang="en-US" sz="1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00" dirty="0" err="1">
                  <a:latin typeface="NewCentury-Narrow" panose="020B0500000000000000" pitchFamily="34" charset="0"/>
                  <a:ea typeface="NewCentury-Narrow" panose="020B0500000000000000" pitchFamily="34" charset="0"/>
                  <a:cs typeface="NewCentury-Narrow" panose="020B0500000000000000" pitchFamily="34" charset="0"/>
                </a:rPr>
                <a:t>Dân</a:t>
              </a:r>
              <a:r>
                <a:rPr lang="en-US" sz="1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00" dirty="0" err="1">
                  <a:latin typeface="NewCentury-Narrow" panose="020B0500000000000000" pitchFamily="34" charset="0"/>
                  <a:ea typeface="NewCentury-Narrow" panose="020B0500000000000000" pitchFamily="34" charset="0"/>
                  <a:cs typeface="NewCentury-Narrow" panose="020B0500000000000000" pitchFamily="34" charset="0"/>
                </a:rPr>
                <a:t>Tiến</a:t>
              </a:r>
              <a:r>
                <a:rPr lang="en-US" sz="1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00" dirty="0" err="1">
                  <a:latin typeface="NewCentury-Narrow" panose="020B0500000000000000" pitchFamily="34" charset="0"/>
                  <a:ea typeface="NewCentury-Narrow" panose="020B0500000000000000" pitchFamily="34" charset="0"/>
                  <a:cs typeface="NewCentury-Narrow" panose="020B0500000000000000" pitchFamily="34" charset="0"/>
                </a:rPr>
                <a:t>Bộ</a:t>
              </a:r>
              <a:r>
                <a:rPr lang="en-US" sz="1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00" dirty="0" err="1">
                  <a:latin typeface="NewCentury-Narrow" panose="020B0500000000000000" pitchFamily="34" charset="0"/>
                  <a:ea typeface="NewCentury-Narrow" panose="020B0500000000000000" pitchFamily="34" charset="0"/>
                  <a:cs typeface="NewCentury-Narrow" panose="020B0500000000000000" pitchFamily="34" charset="0"/>
                </a:rPr>
                <a:t>Trên</a:t>
              </a:r>
              <a:r>
                <a:rPr lang="en-US" sz="1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00" dirty="0" err="1">
                  <a:latin typeface="NewCentury-Narrow" panose="020B0500000000000000" pitchFamily="34" charset="0"/>
                  <a:ea typeface="NewCentury-Narrow" panose="020B0500000000000000" pitchFamily="34" charset="0"/>
                  <a:cs typeface="NewCentury-Narrow" panose="020B0500000000000000" pitchFamily="34" charset="0"/>
                </a:rPr>
                <a:t>Thế</a:t>
              </a:r>
              <a:r>
                <a:rPr lang="en-US" sz="1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00" dirty="0" err="1">
                  <a:latin typeface="NewCentury-Narrow" panose="020B0500000000000000" pitchFamily="34" charset="0"/>
                  <a:ea typeface="NewCentury-Narrow" panose="020B0500000000000000" pitchFamily="34" charset="0"/>
                  <a:cs typeface="NewCentury-Narrow" panose="020B0500000000000000" pitchFamily="34" charset="0"/>
                </a:rPr>
                <a:t>Giới</a:t>
              </a:r>
              <a:endParaRPr lang="en-US" sz="1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7" name="Oval 16"/>
            <p:cNvSpPr/>
            <p:nvPr/>
          </p:nvSpPr>
          <p:spPr>
            <a:xfrm>
              <a:off x="5315461" y="4271610"/>
              <a:ext cx="2027639" cy="883477"/>
            </a:xfrm>
            <a:prstGeom prst="ellipse">
              <a:avLst/>
            </a:prstGeom>
            <a:solidFill>
              <a:schemeClr val="accent6">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rtlCol="0" anchor="ctr"/>
            <a:lstStyle/>
            <a:p>
              <a:pPr algn="ct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Sự</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Tiến</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Bộ</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Của</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Khoa</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Học</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Kỹ</a:t>
              </a:r>
              <a:r>
                <a:rPr lang="en-US" sz="1467"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1467" dirty="0" err="1">
                  <a:latin typeface="NewCentury-Narrow" panose="020B0500000000000000" pitchFamily="34" charset="0"/>
                  <a:ea typeface="NewCentury-Narrow" panose="020B0500000000000000" pitchFamily="34" charset="0"/>
                  <a:cs typeface="NewCentury-Narrow" panose="020B0500000000000000" pitchFamily="34" charset="0"/>
                </a:rPr>
                <a:t>Thuật</a:t>
              </a:r>
              <a:endParaRPr lang="en-US" sz="1467" dirty="0">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39" name="Straight Arrow Connector 38"/>
            <p:cNvCxnSpPr/>
            <p:nvPr/>
          </p:nvCxnSpPr>
          <p:spPr>
            <a:xfrm flipH="1">
              <a:off x="2144302" y="4462667"/>
              <a:ext cx="311772"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3" name="Straight Arrow Connector 42"/>
            <p:cNvCxnSpPr/>
            <p:nvPr/>
          </p:nvCxnSpPr>
          <p:spPr>
            <a:xfrm flipH="1">
              <a:off x="2411900" y="4992893"/>
              <a:ext cx="212032" cy="35090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5" name="Straight Arrow Connector 44"/>
            <p:cNvCxnSpPr/>
            <p:nvPr/>
          </p:nvCxnSpPr>
          <p:spPr>
            <a:xfrm>
              <a:off x="4664768" y="5027477"/>
              <a:ext cx="195219" cy="35187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1" name="Straight Arrow Connector 50"/>
            <p:cNvCxnSpPr/>
            <p:nvPr/>
          </p:nvCxnSpPr>
          <p:spPr>
            <a:xfrm>
              <a:off x="4850571" y="4561432"/>
              <a:ext cx="485639" cy="8566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26" name="Group 25">
            <a:extLst>
              <a:ext uri="{FF2B5EF4-FFF2-40B4-BE49-F238E27FC236}">
                <a16:creationId xmlns:a16="http://schemas.microsoft.com/office/drawing/2014/main" id="{B3D32CA8-9576-2C57-AF3F-06BC76327587}"/>
              </a:ext>
            </a:extLst>
          </p:cNvPr>
          <p:cNvGrpSpPr/>
          <p:nvPr/>
        </p:nvGrpSpPr>
        <p:grpSpPr>
          <a:xfrm>
            <a:off x="6922522" y="48999"/>
            <a:ext cx="5425527" cy="6373958"/>
            <a:chOff x="6922522" y="48999"/>
            <a:chExt cx="5425527" cy="6373958"/>
          </a:xfrm>
        </p:grpSpPr>
        <p:sp>
          <p:nvSpPr>
            <p:cNvPr id="19" name="Rectangle 18"/>
            <p:cNvSpPr/>
            <p:nvPr/>
          </p:nvSpPr>
          <p:spPr>
            <a:xfrm>
              <a:off x="6922522" y="2605601"/>
              <a:ext cx="2079708" cy="1107882"/>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Sức</a:t>
              </a:r>
              <a:r>
                <a:rPr lang="en-US" sz="2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Mạnh</a:t>
              </a:r>
              <a:r>
                <a:rPr lang="en-US" sz="2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Tổng</a:t>
              </a:r>
              <a:r>
                <a:rPr lang="en-US" sz="24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latin typeface="NewCentury-Narrow" panose="020B0500000000000000" pitchFamily="34" charset="0"/>
                  <a:ea typeface="NewCentury-Narrow" panose="020B0500000000000000" pitchFamily="34" charset="0"/>
                  <a:cs typeface="NewCentury-Narrow" panose="020B0500000000000000" pitchFamily="34" charset="0"/>
                </a:rPr>
                <a:t>Hợp</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8" name="10-Point Star 17"/>
            <p:cNvSpPr/>
            <p:nvPr/>
          </p:nvSpPr>
          <p:spPr>
            <a:xfrm>
              <a:off x="8722497" y="4335736"/>
              <a:ext cx="3003827" cy="2087221"/>
            </a:xfrm>
            <a:prstGeom prst="star10">
              <a:avLst/>
            </a:prstGeom>
            <a:solidFill>
              <a:schemeClr val="accent2">
                <a:lumMod val="75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err="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Cách</a:t>
              </a:r>
              <a:r>
                <a:rPr lang="en-US" sz="2400" b="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b="1" dirty="0" err="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Mạng</a:t>
              </a:r>
              <a:r>
                <a:rPr lang="en-US" sz="2400" b="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b="1" dirty="0" err="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Việt</a:t>
              </a:r>
              <a:r>
                <a:rPr lang="en-US" sz="2400" b="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 Nam </a:t>
              </a:r>
              <a:r>
                <a:rPr lang="en-US" sz="2400" b="1" dirty="0" err="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Thắng</a:t>
              </a:r>
              <a:r>
                <a:rPr lang="en-US" sz="2400" b="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b="1" dirty="0" err="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Lợi</a:t>
              </a:r>
              <a:endParaRPr lang="en-US" sz="2400" b="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aphicFrame>
          <p:nvGraphicFramePr>
            <p:cNvPr id="3" name="Diagram 2">
              <a:extLst>
                <a:ext uri="{FF2B5EF4-FFF2-40B4-BE49-F238E27FC236}">
                  <a16:creationId xmlns:a16="http://schemas.microsoft.com/office/drawing/2014/main" id="{A8CCA718-9AAD-3914-404E-2B22E7DE2140}"/>
                </a:ext>
              </a:extLst>
            </p:cNvPr>
            <p:cNvGraphicFramePr/>
            <p:nvPr>
              <p:extLst>
                <p:ext uri="{D42A27DB-BD31-4B8C-83A1-F6EECF244321}">
                  <p14:modId xmlns:p14="http://schemas.microsoft.com/office/powerpoint/2010/main" val="2637170152"/>
                </p:ext>
              </p:extLst>
            </p:nvPr>
          </p:nvGraphicFramePr>
          <p:xfrm>
            <a:off x="8469838" y="48999"/>
            <a:ext cx="3878211" cy="45124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Bent Arrow 9"/>
            <p:cNvSpPr/>
            <p:nvPr/>
          </p:nvSpPr>
          <p:spPr>
            <a:xfrm rot="5400000">
              <a:off x="9267733" y="2789605"/>
              <a:ext cx="1278820" cy="1605689"/>
            </a:xfrm>
            <a:prstGeom prst="bentArrow">
              <a:avLst>
                <a:gd name="adj1" fmla="val 25000"/>
                <a:gd name="adj2" fmla="val 24127"/>
                <a:gd name="adj3" fmla="val 25000"/>
                <a:gd name="adj4" fmla="val 43750"/>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chemeClr val="tx1"/>
                </a:solidFill>
              </a:endParaRPr>
            </a:p>
          </p:txBody>
        </p:sp>
      </p:grpSp>
      <p:sp>
        <p:nvSpPr>
          <p:cNvPr id="2" name="Plus Sign 1">
            <a:extLst>
              <a:ext uri="{FF2B5EF4-FFF2-40B4-BE49-F238E27FC236}">
                <a16:creationId xmlns:a16="http://schemas.microsoft.com/office/drawing/2014/main" id="{5C849584-030F-ABD4-D326-F879D5C78D86}"/>
              </a:ext>
            </a:extLst>
          </p:cNvPr>
          <p:cNvSpPr/>
          <p:nvPr/>
        </p:nvSpPr>
        <p:spPr>
          <a:xfrm>
            <a:off x="2971800" y="2707731"/>
            <a:ext cx="1322854" cy="1085999"/>
          </a:xfrm>
          <a:prstGeom prst="mathPlus">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EC97DBC-A245-63BE-B98F-0C335823764C}"/>
              </a:ext>
            </a:extLst>
          </p:cNvPr>
          <p:cNvGrpSpPr/>
          <p:nvPr/>
        </p:nvGrpSpPr>
        <p:grpSpPr>
          <a:xfrm>
            <a:off x="5336210" y="2824302"/>
            <a:ext cx="1121245" cy="795249"/>
            <a:chOff x="5336210" y="2824302"/>
            <a:chExt cx="1121245" cy="795249"/>
          </a:xfrm>
          <a:solidFill>
            <a:srgbClr val="0070C0"/>
          </a:solidFill>
        </p:grpSpPr>
        <p:sp>
          <p:nvSpPr>
            <p:cNvPr id="5" name="Arrow: Right 4">
              <a:extLst>
                <a:ext uri="{FF2B5EF4-FFF2-40B4-BE49-F238E27FC236}">
                  <a16:creationId xmlns:a16="http://schemas.microsoft.com/office/drawing/2014/main" id="{910B293B-D934-33E9-C0A8-82CEC6995297}"/>
                </a:ext>
              </a:extLst>
            </p:cNvPr>
            <p:cNvSpPr/>
            <p:nvPr/>
          </p:nvSpPr>
          <p:spPr>
            <a:xfrm>
              <a:off x="5336210" y="2824302"/>
              <a:ext cx="1088591" cy="784367"/>
            </a:xfrm>
            <a:prstGeom prst="rightArrow">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6598CCD-3E01-CE0C-3A08-DB8949FC5299}"/>
                </a:ext>
              </a:extLst>
            </p:cNvPr>
            <p:cNvSpPr/>
            <p:nvPr/>
          </p:nvSpPr>
          <p:spPr>
            <a:xfrm>
              <a:off x="5368864" y="2835184"/>
              <a:ext cx="1088591" cy="784367"/>
            </a:xfrm>
            <a:prstGeom prst="rightArrow">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Hexagon 10">
            <a:extLst>
              <a:ext uri="{FF2B5EF4-FFF2-40B4-BE49-F238E27FC236}">
                <a16:creationId xmlns:a16="http://schemas.microsoft.com/office/drawing/2014/main" id="{CB98CD93-D2BF-ACC9-2A0E-5EA4C2A5786F}"/>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0000"/>
                </a:solidFill>
              </a:rPr>
              <a:t>a</a:t>
            </a:r>
          </a:p>
        </p:txBody>
      </p:sp>
      <p:grpSp>
        <p:nvGrpSpPr>
          <p:cNvPr id="27" name="Group 26">
            <a:extLst>
              <a:ext uri="{FF2B5EF4-FFF2-40B4-BE49-F238E27FC236}">
                <a16:creationId xmlns:a16="http://schemas.microsoft.com/office/drawing/2014/main" id="{36A5B08D-5C5D-C7FF-AA07-909FE8DC5083}"/>
              </a:ext>
            </a:extLst>
          </p:cNvPr>
          <p:cNvGrpSpPr/>
          <p:nvPr/>
        </p:nvGrpSpPr>
        <p:grpSpPr>
          <a:xfrm>
            <a:off x="-736497" y="4016416"/>
            <a:ext cx="4002918" cy="2723920"/>
            <a:chOff x="-633627" y="4016416"/>
            <a:chExt cx="4002918" cy="2723920"/>
          </a:xfrm>
        </p:grpSpPr>
        <p:sp>
          <p:nvSpPr>
            <p:cNvPr id="28" name="Freeform: Shape 27">
              <a:extLst>
                <a:ext uri="{FF2B5EF4-FFF2-40B4-BE49-F238E27FC236}">
                  <a16:creationId xmlns:a16="http://schemas.microsoft.com/office/drawing/2014/main" id="{D4B1D09F-0EEE-6E76-3B0B-5FFA34AEECB4}"/>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5AADA588-11B7-E012-155B-A7B5EA9FDBBD}"/>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31" name="Picture 30" descr="C:\Users\QUOC HUY\Desktop\Logo_Đại_học_FPT.png">
            <a:extLst>
              <a:ext uri="{FF2B5EF4-FFF2-40B4-BE49-F238E27FC236}">
                <a16:creationId xmlns:a16="http://schemas.microsoft.com/office/drawing/2014/main" id="{968F2E0C-B994-FAD2-5762-FFBB48385F0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arn(inVertic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par>
                                <p:cTn id="28" presetID="16" presetClass="entr" presetSubtype="21"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2" name="Title 1"/>
          <p:cNvSpPr>
            <a:spLocks noGrp="1"/>
          </p:cNvSpPr>
          <p:nvPr>
            <p:ph type="title"/>
          </p:nvPr>
        </p:nvSpPr>
        <p:spPr>
          <a:xfrm>
            <a:off x="1552870" y="4741512"/>
            <a:ext cx="8517106" cy="1307766"/>
          </a:xfrm>
        </p:spPr>
        <p:txBody>
          <a:bodyPr anchor="ctr">
            <a:noAutofit/>
          </a:bodyPr>
          <a:lstStyle/>
          <a:p>
            <a:pPr>
              <a:lnSpc>
                <a:spcPct val="150000"/>
              </a:lnSpc>
            </a:pPr>
            <a:r>
              <a:rPr lang="en-US" sz="22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Người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nhận</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thấy</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rõ</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vai</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trò</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Đoàn</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Kết</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Quốc</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Tế</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với</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Cách</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Việt</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Nam.</a:t>
            </a:r>
            <a:br>
              <a:rPr lang="en-US" sz="22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br>
            <a:r>
              <a:rPr lang="en-US" sz="22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Đây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cũng</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là</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điểm</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nhận</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thức</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mới</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Hồ</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Chí</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Minh so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với</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các</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bậc</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tiền</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bối</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đi</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200" dirty="0" err="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trước</a:t>
            </a:r>
            <a:r>
              <a:rPr lang="en-US" sz="22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a:t>
            </a:r>
          </a:p>
        </p:txBody>
      </p:sp>
      <p:sp>
        <p:nvSpPr>
          <p:cNvPr id="3" name="Text Placeholder 2"/>
          <p:cNvSpPr>
            <a:spLocks noGrp="1"/>
          </p:cNvSpPr>
          <p:nvPr>
            <p:ph type="body" idx="1"/>
          </p:nvPr>
        </p:nvSpPr>
        <p:spPr>
          <a:xfrm>
            <a:off x="1332951" y="1765690"/>
            <a:ext cx="4651160" cy="2794735"/>
          </a:xfrm>
        </p:spPr>
        <p:txBody>
          <a:bodyPr>
            <a:normAutofit lnSpcReduction="10000"/>
          </a:bodyPr>
          <a:lstStyle/>
          <a:p>
            <a:pPr marL="0" indent="0" algn="ctr">
              <a:lnSpc>
                <a:spcPct val="150000"/>
              </a:lnSpc>
              <a:buNone/>
            </a:pPr>
            <a:r>
              <a:rPr lang="en-US" sz="2400" spc="-15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Việt</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Nam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là</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một</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bộ</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phận</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Thế</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Giới</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Việt</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Nam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chỉ</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có</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thể</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thành</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công</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và</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thành</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công</a:t>
            </a:r>
            <a:r>
              <a:rPr lang="en-US" sz="2400" spc="-15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đến nơi, đến chốn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khi</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thực</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hiện</a:t>
            </a:r>
            <a:r>
              <a:rPr lang="en-US" sz="2400" spc="-15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đoàn kết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chặt</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chẽ</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với</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phong</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trào</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Thế</a:t>
            </a:r>
            <a:r>
              <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spc="-15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Giới</a:t>
            </a:r>
            <a:endParaRPr lang="en-US" sz="2400" spc="-15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480" y="1462605"/>
            <a:ext cx="3074501" cy="2794735"/>
          </a:xfrm>
          <a:prstGeom prst="rect">
            <a:avLst/>
          </a:prstGeom>
        </p:spPr>
      </p:pic>
      <p:sp>
        <p:nvSpPr>
          <p:cNvPr id="5" name="TextBox 4">
            <a:extLst>
              <a:ext uri="{FF2B5EF4-FFF2-40B4-BE49-F238E27FC236}">
                <a16:creationId xmlns:a16="http://schemas.microsoft.com/office/drawing/2014/main" id="{E10F0C19-44DD-3140-88F5-DDA1C8375FAD}"/>
              </a:ext>
            </a:extLst>
          </p:cNvPr>
          <p:cNvSpPr txBox="1"/>
          <p:nvPr/>
        </p:nvSpPr>
        <p:spPr>
          <a:xfrm>
            <a:off x="1147755" y="790925"/>
            <a:ext cx="3447394" cy="527517"/>
          </a:xfrm>
          <a:prstGeom prst="rect">
            <a:avLst/>
          </a:prstGeom>
          <a:noFill/>
        </p:spPr>
        <p:txBody>
          <a:bodyPr wrap="square">
            <a:spAutoFit/>
          </a:bodyPr>
          <a:lstStyle/>
          <a:p>
            <a:pPr>
              <a:lnSpc>
                <a:spcPct val="150000"/>
              </a:lnSpc>
              <a:buNone/>
            </a:pPr>
            <a:r>
              <a:rPr lang="en-US" sz="2200" b="1">
                <a:solidFill>
                  <a:srgbClr val="0070C0"/>
                </a:solidFill>
                <a:latin typeface="NewCentury-Narrow" panose="020B0500000000000000" pitchFamily="34" charset="0"/>
                <a:ea typeface="NewCentury-Narrow" panose="020B0500000000000000" pitchFamily="34" charset="0"/>
                <a:cs typeface="NewCentury-Narrow" panose="020B0500000000000000" pitchFamily="34" charset="0"/>
              </a:rPr>
              <a:t>Hồ Chí Minh khẳng định</a:t>
            </a:r>
            <a:r>
              <a:rPr lang="en-US" sz="2200">
                <a:solidFill>
                  <a:srgbClr val="0070C0"/>
                </a:solidFill>
                <a:latin typeface="NewCentury-Narrow" panose="020B0500000000000000" pitchFamily="34" charset="0"/>
                <a:ea typeface="NewCentury-Narrow" panose="020B0500000000000000" pitchFamily="34" charset="0"/>
                <a:cs typeface="NewCentury-Narrow" panose="020B0500000000000000" pitchFamily="34" charset="0"/>
              </a:rPr>
              <a:t>: </a:t>
            </a:r>
            <a:endParaRPr lang="en-US" sz="2200" dirty="0">
              <a:solidFill>
                <a:srgbClr val="0070C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8" name="Graphic 7" descr="Paperclip">
            <a:extLst>
              <a:ext uri="{FF2B5EF4-FFF2-40B4-BE49-F238E27FC236}">
                <a16:creationId xmlns:a16="http://schemas.microsoft.com/office/drawing/2014/main" id="{88CB62A6-ACE2-1A4F-BA54-3D6F05FDF1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8876" y="4862440"/>
            <a:ext cx="754283" cy="633714"/>
          </a:xfrm>
          <a:prstGeom prst="rect">
            <a:avLst/>
          </a:prstGeom>
          <a:scene3d>
            <a:camera prst="isometricTopUp"/>
            <a:lightRig rig="threePt" dir="t"/>
          </a:scene3d>
        </p:spPr>
      </p:pic>
      <p:pic>
        <p:nvPicPr>
          <p:cNvPr id="9" name="Graphic 8" descr="Paperclip">
            <a:extLst>
              <a:ext uri="{FF2B5EF4-FFF2-40B4-BE49-F238E27FC236}">
                <a16:creationId xmlns:a16="http://schemas.microsoft.com/office/drawing/2014/main" id="{9C096E86-6F5D-D58E-E176-8FF58034DD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8877" y="5353293"/>
            <a:ext cx="754283" cy="633714"/>
          </a:xfrm>
          <a:prstGeom prst="rect">
            <a:avLst/>
          </a:prstGeom>
          <a:scene3d>
            <a:camera prst="isometricTopUp"/>
            <a:lightRig rig="threePt" dir="t"/>
          </a:scene3d>
        </p:spPr>
      </p:pic>
      <p:sp>
        <p:nvSpPr>
          <p:cNvPr id="4" name="Hexagon 3">
            <a:extLst>
              <a:ext uri="{FF2B5EF4-FFF2-40B4-BE49-F238E27FC236}">
                <a16:creationId xmlns:a16="http://schemas.microsoft.com/office/drawing/2014/main" id="{195BD935-EBE4-7F6B-B096-50275B905793}"/>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0000"/>
                </a:solidFill>
              </a:rPr>
              <a:t>a</a:t>
            </a:r>
          </a:p>
        </p:txBody>
      </p:sp>
      <p:grpSp>
        <p:nvGrpSpPr>
          <p:cNvPr id="7" name="Group 6">
            <a:extLst>
              <a:ext uri="{FF2B5EF4-FFF2-40B4-BE49-F238E27FC236}">
                <a16:creationId xmlns:a16="http://schemas.microsoft.com/office/drawing/2014/main" id="{63271DBB-6D19-1694-6852-C9CB7F55250D}"/>
              </a:ext>
            </a:extLst>
          </p:cNvPr>
          <p:cNvGrpSpPr/>
          <p:nvPr/>
        </p:nvGrpSpPr>
        <p:grpSpPr>
          <a:xfrm>
            <a:off x="-736497" y="4016416"/>
            <a:ext cx="4002918" cy="2723920"/>
            <a:chOff x="-633627" y="4016416"/>
            <a:chExt cx="4002918" cy="2723920"/>
          </a:xfrm>
        </p:grpSpPr>
        <p:sp>
          <p:nvSpPr>
            <p:cNvPr id="10" name="Freeform: Shape 9">
              <a:extLst>
                <a:ext uri="{FF2B5EF4-FFF2-40B4-BE49-F238E27FC236}">
                  <a16:creationId xmlns:a16="http://schemas.microsoft.com/office/drawing/2014/main" id="{DA321E3A-C7DB-5975-4CAA-84E8C435BC1E}"/>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Freeform: Shape 10">
              <a:extLst>
                <a:ext uri="{FF2B5EF4-FFF2-40B4-BE49-F238E27FC236}">
                  <a16:creationId xmlns:a16="http://schemas.microsoft.com/office/drawing/2014/main" id="{5465D2FA-55CD-8950-A230-A3F9D28EA9B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2" name="Picture 11" descr="C:\Users\QUOC HUY\Desktop\Logo_Đại_học_FPT.png">
            <a:extLst>
              <a:ext uri="{FF2B5EF4-FFF2-40B4-BE49-F238E27FC236}">
                <a16:creationId xmlns:a16="http://schemas.microsoft.com/office/drawing/2014/main" id="{5C517015-B36D-D2E6-E9D5-3801604CDC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80864" y="332101"/>
            <a:ext cx="8288123" cy="1034019"/>
          </a:xfrm>
        </p:spPr>
        <p:txBody>
          <a:bodyPr/>
          <a:lstStyle/>
          <a:p>
            <a:r>
              <a:rPr lang="en-US" sz="2667">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Thực hiện đoàn kết quốc tế nhằm góp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phần</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cùng</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thế</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giới</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thực</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hiện</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thắng</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lợi</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các</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mục</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tiêu</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thời</a:t>
            </a:r>
            <a:r>
              <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67"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đại</a:t>
            </a:r>
            <a:endParaRPr lang="en-US" sz="2667"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1" name="Group 10">
            <a:extLst>
              <a:ext uri="{FF2B5EF4-FFF2-40B4-BE49-F238E27FC236}">
                <a16:creationId xmlns:a16="http://schemas.microsoft.com/office/drawing/2014/main" id="{0A29A979-416A-EC96-3EBE-C8095C0D51BA}"/>
              </a:ext>
            </a:extLst>
          </p:cNvPr>
          <p:cNvGrpSpPr/>
          <p:nvPr/>
        </p:nvGrpSpPr>
        <p:grpSpPr>
          <a:xfrm>
            <a:off x="4117839" y="1332243"/>
            <a:ext cx="8145206" cy="5329673"/>
            <a:chOff x="3900669" y="1423683"/>
            <a:chExt cx="8145206" cy="5329673"/>
          </a:xfrm>
        </p:grpSpPr>
        <mc:AlternateContent xmlns:mc="http://schemas.openxmlformats.org/markup-compatibility/2006">
          <mc:Choice xmlns:am3d="http://schemas.microsoft.com/office/drawing/2017/model3d" Requires="am3d">
            <p:graphicFrame>
              <p:nvGraphicFramePr>
                <p:cNvPr id="3" name="3D Model 2" descr="Peace Dove">
                  <a:extLst>
                    <a:ext uri="{FF2B5EF4-FFF2-40B4-BE49-F238E27FC236}">
                      <a16:creationId xmlns:a16="http://schemas.microsoft.com/office/drawing/2014/main" id="{F9021044-B86D-CDE1-57E5-076986CB3E2E}"/>
                    </a:ext>
                  </a:extLst>
                </p:cNvPr>
                <p:cNvGraphicFramePr>
                  <a:graphicFrameLocks noChangeAspect="1"/>
                </p:cNvGraphicFramePr>
                <p:nvPr>
                  <p:extLst>
                    <p:ext uri="{D42A27DB-BD31-4B8C-83A1-F6EECF244321}">
                      <p14:modId xmlns:p14="http://schemas.microsoft.com/office/powerpoint/2010/main" val="1704695498"/>
                    </p:ext>
                  </p:extLst>
                </p:nvPr>
              </p:nvGraphicFramePr>
              <p:xfrm>
                <a:off x="3900669" y="1423683"/>
                <a:ext cx="8145206" cy="4643076"/>
              </p:xfrm>
              <a:graphic>
                <a:graphicData uri="http://schemas.microsoft.com/office/drawing/2017/model3d">
                  <am3d:model3d r:embed="rId2">
                    <am3d:spPr>
                      <a:xfrm>
                        <a:off x="0" y="0"/>
                        <a:ext cx="8145206" cy="4643076"/>
                      </a:xfrm>
                      <a:prstGeom prst="rect">
                        <a:avLst/>
                      </a:prstGeom>
                    </am3d:spPr>
                    <am3d:camera>
                      <am3d:pos x="0" y="0" z="59618691"/>
                      <am3d:up dx="0" dy="36000000" dz="0"/>
                      <am3d:lookAt x="0" y="0" z="0"/>
                      <am3d:perspective fov="2700000"/>
                    </am3d:camera>
                    <am3d:trans>
                      <am3d:meterPerModelUnit n="1517538" d="1000000"/>
                      <am3d:preTrans dx="0" dy="-11194260" dz="2555035"/>
                      <am3d:scale>
                        <am3d:sx n="1000000" d="1000000"/>
                        <am3d:sy n="1000000" d="1000000"/>
                        <am3d:sz n="1000000" d="1000000"/>
                      </am3d:scale>
                      <am3d:rot ax="1152732" ay="-1301401" az="-440328"/>
                      <am3d:postTrans dx="0" dy="0" dz="0"/>
                    </am3d:trans>
                    <am3d:raster rName="Office3DRenderer" rVer="16.0.8326">
                      <am3d:blip r:embed="rId3"/>
                    </am3d:raster>
                    <am3d:objViewport viewportSz="90062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eace Dove">
                  <a:extLst>
                    <a:ext uri="{FF2B5EF4-FFF2-40B4-BE49-F238E27FC236}">
                      <a16:creationId xmlns:a16="http://schemas.microsoft.com/office/drawing/2014/main" id="{F9021044-B86D-CDE1-57E5-076986CB3E2E}"/>
                    </a:ext>
                  </a:extLst>
                </p:cNvPr>
                <p:cNvPicPr>
                  <a:picLocks noGrp="1" noRot="1" noChangeAspect="1" noMove="1" noResize="1" noEditPoints="1" noAdjustHandles="1" noChangeArrowheads="1" noChangeShapeType="1" noCrop="1"/>
                </p:cNvPicPr>
                <p:nvPr/>
              </p:nvPicPr>
              <p:blipFill>
                <a:blip r:embed="rId3"/>
                <a:stretch>
                  <a:fillRect/>
                </a:stretch>
              </p:blipFill>
              <p:spPr>
                <a:xfrm>
                  <a:off x="4117839" y="1332243"/>
                  <a:ext cx="8145206" cy="46430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The Earth">
                  <a:extLst>
                    <a:ext uri="{FF2B5EF4-FFF2-40B4-BE49-F238E27FC236}">
                      <a16:creationId xmlns:a16="http://schemas.microsoft.com/office/drawing/2014/main" id="{887F76A3-6FBE-4559-06BA-78D089B5532D}"/>
                    </a:ext>
                  </a:extLst>
                </p:cNvPr>
                <p:cNvGraphicFramePr>
                  <a:graphicFrameLocks noChangeAspect="1"/>
                </p:cNvGraphicFramePr>
                <p:nvPr>
                  <p:extLst>
                    <p:ext uri="{D42A27DB-BD31-4B8C-83A1-F6EECF244321}">
                      <p14:modId xmlns:p14="http://schemas.microsoft.com/office/powerpoint/2010/main" val="202851168"/>
                    </p:ext>
                  </p:extLst>
                </p:nvPr>
              </p:nvGraphicFramePr>
              <p:xfrm>
                <a:off x="6096000" y="5174496"/>
                <a:ext cx="3014174" cy="1578860"/>
              </p:xfrm>
              <a:graphic>
                <a:graphicData uri="http://schemas.microsoft.com/office/drawing/2017/model3d">
                  <am3d:model3d r:embed="rId4">
                    <am3d:spPr>
                      <a:xfrm>
                        <a:off x="0" y="0"/>
                        <a:ext cx="3014174" cy="1578860"/>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1421102" ay="-1186120" az="-506341"/>
                      <am3d:postTrans dx="0" dy="0" dz="0"/>
                    </am3d:trans>
                    <am3d:raster rName="Office3DRenderer" rVer="16.0.8326">
                      <am3d:blip r:embed="rId5"/>
                    </am3d:raster>
                    <am3d:objViewport viewportSz="27494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The Earth">
                  <a:extLst>
                    <a:ext uri="{FF2B5EF4-FFF2-40B4-BE49-F238E27FC236}">
                      <a16:creationId xmlns:a16="http://schemas.microsoft.com/office/drawing/2014/main" id="{887F76A3-6FBE-4559-06BA-78D089B5532D}"/>
                    </a:ext>
                  </a:extLst>
                </p:cNvPr>
                <p:cNvPicPr>
                  <a:picLocks noGrp="1" noRot="1" noChangeAspect="1" noMove="1" noResize="1" noEditPoints="1" noAdjustHandles="1" noChangeArrowheads="1" noChangeShapeType="1" noCrop="1"/>
                </p:cNvPicPr>
                <p:nvPr/>
              </p:nvPicPr>
              <p:blipFill>
                <a:blip r:embed="rId5"/>
                <a:stretch>
                  <a:fillRect/>
                </a:stretch>
              </p:blipFill>
              <p:spPr>
                <a:xfrm>
                  <a:off x="6313170" y="5083056"/>
                  <a:ext cx="3014174" cy="1578860"/>
                </a:xfrm>
                <a:prstGeom prst="rect">
                  <a:avLst/>
                </a:prstGeom>
              </p:spPr>
            </p:pic>
          </mc:Fallback>
        </mc:AlternateContent>
      </p:grpSp>
      <p:sp>
        <p:nvSpPr>
          <p:cNvPr id="6" name="Text Placeholder 4"/>
          <p:cNvSpPr txBox="1">
            <a:spLocks/>
          </p:cNvSpPr>
          <p:nvPr/>
        </p:nvSpPr>
        <p:spPr>
          <a:xfrm>
            <a:off x="918818" y="1886673"/>
            <a:ext cx="6211187" cy="2696757"/>
          </a:xfrm>
          <a:prstGeom prst="rect">
            <a:avLst/>
          </a:prstGeom>
        </p:spPr>
        <p:txBody>
          <a:bodyPr vert="horz" lIns="91425" tIns="91425" rIns="91425" bIns="91425" rtlCol="0" anchor="t" anchorCtr="0">
            <a:noAutofit/>
          </a:bodyPr>
          <a:lstStyle>
            <a:lvl1pPr marL="228600" lvl="0" indent="-228600" algn="l" defTabSz="914400" rtl="0" eaLnBrk="1" latinLnBrk="0" hangingPunct="1">
              <a:lnSpc>
                <a:spcPct val="90000"/>
              </a:lnSpc>
              <a:spcBef>
                <a:spcPts val="0"/>
              </a:spcBef>
              <a:buSzPct val="100000"/>
              <a:buFont typeface="Arial" panose="020B0604020202020204" pitchFamily="34" charset="0"/>
              <a:buChar char="•"/>
              <a:defRPr sz="3333"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2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Thực hiện Đoàn Kết Quốc Tế không phải chỉ vì thắng lợi cách mạng mỗi nước mà còn vì sự nghiệp chung của toàn nhân loại tiến bộ trong cuộc đấu tranh chống chủ nghĩa Đế Quốc và các thế lực phản động quốc tế vì mục tiêu cách mạng của thời đại:</a:t>
            </a:r>
          </a:p>
        </p:txBody>
      </p:sp>
      <p:sp>
        <p:nvSpPr>
          <p:cNvPr id="9" name="TextBox 8">
            <a:extLst>
              <a:ext uri="{FF2B5EF4-FFF2-40B4-BE49-F238E27FC236}">
                <a16:creationId xmlns:a16="http://schemas.microsoft.com/office/drawing/2014/main" id="{076712B0-2E0A-F9A9-E8F6-05EAC3029B13}"/>
              </a:ext>
            </a:extLst>
          </p:cNvPr>
          <p:cNvSpPr txBox="1"/>
          <p:nvPr/>
        </p:nvSpPr>
        <p:spPr>
          <a:xfrm>
            <a:off x="1080864" y="4754565"/>
            <a:ext cx="6160770" cy="494642"/>
          </a:xfrm>
          <a:prstGeom prst="rect">
            <a:avLst/>
          </a:prstGeom>
          <a:noFill/>
        </p:spPr>
        <p:txBody>
          <a:bodyPr wrap="square" anchor="ctr">
            <a:prstTxWarp prst="textTriangle">
              <a:avLst/>
            </a:prstTxWarp>
            <a:spAutoFit/>
          </a:bodyPr>
          <a:lstStyle/>
          <a:p>
            <a:pPr>
              <a:lnSpc>
                <a:spcPct val="150000"/>
              </a:lnSpc>
              <a:buFont typeface="Arial" panose="020B0604020202020204" pitchFamily="34" charset="0"/>
              <a:buNone/>
            </a:pPr>
            <a:r>
              <a:rPr lang="en-US" sz="2000" b="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Hòa Bình – Độc Lập Dân Tộc – Dân Chủ - Xã Hội Chủ Nghĩa </a:t>
            </a:r>
            <a:endParaRPr lang="en-US" sz="2000" b="1"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2" name="Group 11">
            <a:extLst>
              <a:ext uri="{FF2B5EF4-FFF2-40B4-BE49-F238E27FC236}">
                <a16:creationId xmlns:a16="http://schemas.microsoft.com/office/drawing/2014/main" id="{16846767-C4F4-2391-1BBF-2B7A802ED5D6}"/>
              </a:ext>
            </a:extLst>
          </p:cNvPr>
          <p:cNvGrpSpPr/>
          <p:nvPr/>
        </p:nvGrpSpPr>
        <p:grpSpPr>
          <a:xfrm>
            <a:off x="-736497" y="4016416"/>
            <a:ext cx="4002918" cy="2723920"/>
            <a:chOff x="-633627" y="4016416"/>
            <a:chExt cx="4002918" cy="2723920"/>
          </a:xfrm>
        </p:grpSpPr>
        <p:sp>
          <p:nvSpPr>
            <p:cNvPr id="13" name="Freeform: Shape 12">
              <a:extLst>
                <a:ext uri="{FF2B5EF4-FFF2-40B4-BE49-F238E27FC236}">
                  <a16:creationId xmlns:a16="http://schemas.microsoft.com/office/drawing/2014/main" id="{9A610626-3A4B-C43C-E1DC-D2C245219E34}"/>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reeform: Shape 13">
              <a:extLst>
                <a:ext uri="{FF2B5EF4-FFF2-40B4-BE49-F238E27FC236}">
                  <a16:creationId xmlns:a16="http://schemas.microsoft.com/office/drawing/2014/main" id="{0335DB06-E78B-DAC1-0132-09D967F88D2C}"/>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5" name="Picture 14" descr="C:\Users\QUOC HUY\Desktop\Logo_Đại_học_FPT.png">
            <a:extLst>
              <a:ext uri="{FF2B5EF4-FFF2-40B4-BE49-F238E27FC236}">
                <a16:creationId xmlns:a16="http://schemas.microsoft.com/office/drawing/2014/main" id="{E07733E8-FF18-1476-7FDE-7756C1DCF3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5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88DA523-3679-8B10-84A5-4004F0113F68}"/>
              </a:ext>
            </a:extLst>
          </p:cNvPr>
          <p:cNvGrpSpPr/>
          <p:nvPr/>
        </p:nvGrpSpPr>
        <p:grpSpPr>
          <a:xfrm>
            <a:off x="3877520" y="1030143"/>
            <a:ext cx="8145206" cy="5329673"/>
            <a:chOff x="3900669" y="1423683"/>
            <a:chExt cx="8145206" cy="5329673"/>
          </a:xfrm>
        </p:grpSpPr>
        <mc:AlternateContent xmlns:mc="http://schemas.openxmlformats.org/markup-compatibility/2006">
          <mc:Choice xmlns:am3d="http://schemas.microsoft.com/office/drawing/2017/model3d" Requires="am3d">
            <p:graphicFrame>
              <p:nvGraphicFramePr>
                <p:cNvPr id="5" name="3D Model 4" descr="Peace Dove">
                  <a:extLst>
                    <a:ext uri="{FF2B5EF4-FFF2-40B4-BE49-F238E27FC236}">
                      <a16:creationId xmlns:a16="http://schemas.microsoft.com/office/drawing/2014/main" id="{EA005050-EC61-834A-1809-B9A04E97ECB9}"/>
                    </a:ext>
                  </a:extLst>
                </p:cNvPr>
                <p:cNvGraphicFramePr>
                  <a:graphicFrameLocks noChangeAspect="1"/>
                </p:cNvGraphicFramePr>
                <p:nvPr>
                  <p:extLst>
                    <p:ext uri="{D42A27DB-BD31-4B8C-83A1-F6EECF244321}">
                      <p14:modId xmlns:p14="http://schemas.microsoft.com/office/powerpoint/2010/main" val="1072563332"/>
                    </p:ext>
                  </p:extLst>
                </p:nvPr>
              </p:nvGraphicFramePr>
              <p:xfrm>
                <a:off x="3900669" y="1423683"/>
                <a:ext cx="8145206" cy="4643076"/>
              </p:xfrm>
              <a:graphic>
                <a:graphicData uri="http://schemas.microsoft.com/office/drawing/2017/model3d">
                  <am3d:model3d r:embed="rId2">
                    <am3d:spPr>
                      <a:xfrm>
                        <a:off x="0" y="0"/>
                        <a:ext cx="8145206" cy="4643076"/>
                      </a:xfrm>
                      <a:prstGeom prst="rect">
                        <a:avLst/>
                      </a:prstGeom>
                    </am3d:spPr>
                    <am3d:camera>
                      <am3d:pos x="0" y="0" z="59618691"/>
                      <am3d:up dx="0" dy="36000000" dz="0"/>
                      <am3d:lookAt x="0" y="0" z="0"/>
                      <am3d:perspective fov="2700000"/>
                    </am3d:camera>
                    <am3d:trans>
                      <am3d:meterPerModelUnit n="1517538" d="1000000"/>
                      <am3d:preTrans dx="0" dy="-11194260" dz="2555035"/>
                      <am3d:scale>
                        <am3d:sx n="1000000" d="1000000"/>
                        <am3d:sy n="1000000" d="1000000"/>
                        <am3d:sz n="1000000" d="1000000"/>
                      </am3d:scale>
                      <am3d:rot ax="1152732" ay="-1301401" az="-440328"/>
                      <am3d:postTrans dx="0" dy="0" dz="0"/>
                    </am3d:trans>
                    <am3d:raster rName="Office3DRenderer" rVer="16.0.8326">
                      <am3d:blip r:embed="rId3"/>
                    </am3d:raster>
                    <am3d:objViewport viewportSz="90062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Peace Dove">
                  <a:extLst>
                    <a:ext uri="{FF2B5EF4-FFF2-40B4-BE49-F238E27FC236}">
                      <a16:creationId xmlns:a16="http://schemas.microsoft.com/office/drawing/2014/main" id="{EA005050-EC61-834A-1809-B9A04E97ECB9}"/>
                    </a:ext>
                  </a:extLst>
                </p:cNvPr>
                <p:cNvPicPr>
                  <a:picLocks noGrp="1" noRot="1" noChangeAspect="1" noMove="1" noResize="1" noEditPoints="1" noAdjustHandles="1" noChangeArrowheads="1" noChangeShapeType="1" noCrop="1"/>
                </p:cNvPicPr>
                <p:nvPr/>
              </p:nvPicPr>
              <p:blipFill>
                <a:blip r:embed="rId3"/>
                <a:stretch>
                  <a:fillRect/>
                </a:stretch>
              </p:blipFill>
              <p:spPr>
                <a:xfrm>
                  <a:off x="3877520" y="1030143"/>
                  <a:ext cx="8145206" cy="46430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The Earth">
                  <a:extLst>
                    <a:ext uri="{FF2B5EF4-FFF2-40B4-BE49-F238E27FC236}">
                      <a16:creationId xmlns:a16="http://schemas.microsoft.com/office/drawing/2014/main" id="{C249BD64-77CC-7250-451E-7C2DB3FF77CD}"/>
                    </a:ext>
                  </a:extLst>
                </p:cNvPr>
                <p:cNvGraphicFramePr>
                  <a:graphicFrameLocks noChangeAspect="1"/>
                </p:cNvGraphicFramePr>
                <p:nvPr>
                  <p:extLst>
                    <p:ext uri="{D42A27DB-BD31-4B8C-83A1-F6EECF244321}">
                      <p14:modId xmlns:p14="http://schemas.microsoft.com/office/powerpoint/2010/main" val="698466130"/>
                    </p:ext>
                  </p:extLst>
                </p:nvPr>
              </p:nvGraphicFramePr>
              <p:xfrm>
                <a:off x="6096000" y="5174496"/>
                <a:ext cx="3014174" cy="1578860"/>
              </p:xfrm>
              <a:graphic>
                <a:graphicData uri="http://schemas.microsoft.com/office/drawing/2017/model3d">
                  <am3d:model3d r:embed="rId4">
                    <am3d:spPr>
                      <a:xfrm>
                        <a:off x="0" y="0"/>
                        <a:ext cx="3014174" cy="1578860"/>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1421102" ay="-1186120" az="-506341"/>
                      <am3d:postTrans dx="0" dy="0" dz="0"/>
                    </am3d:trans>
                    <am3d:raster rName="Office3DRenderer" rVer="16.0.8326">
                      <am3d:blip r:embed="rId5"/>
                    </am3d:raster>
                    <am3d:objViewport viewportSz="27494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The Earth">
                  <a:extLst>
                    <a:ext uri="{FF2B5EF4-FFF2-40B4-BE49-F238E27FC236}">
                      <a16:creationId xmlns:a16="http://schemas.microsoft.com/office/drawing/2014/main" id="{C249BD64-77CC-7250-451E-7C2DB3FF77CD}"/>
                    </a:ext>
                  </a:extLst>
                </p:cNvPr>
                <p:cNvPicPr>
                  <a:picLocks noGrp="1" noRot="1" noChangeAspect="1" noMove="1" noResize="1" noEditPoints="1" noAdjustHandles="1" noChangeArrowheads="1" noChangeShapeType="1" noCrop="1"/>
                </p:cNvPicPr>
                <p:nvPr/>
              </p:nvPicPr>
              <p:blipFill>
                <a:blip r:embed="rId5"/>
                <a:stretch>
                  <a:fillRect/>
                </a:stretch>
              </p:blipFill>
              <p:spPr>
                <a:xfrm>
                  <a:off x="6072851" y="4780956"/>
                  <a:ext cx="3014174" cy="1578860"/>
                </a:xfrm>
                <a:prstGeom prst="rect">
                  <a:avLst/>
                </a:prstGeom>
              </p:spPr>
            </p:pic>
          </mc:Fallback>
        </mc:AlternateContent>
      </p:grpSp>
      <p:sp>
        <p:nvSpPr>
          <p:cNvPr id="9" name="Text Placeholder 2">
            <a:extLst>
              <a:ext uri="{FF2B5EF4-FFF2-40B4-BE49-F238E27FC236}">
                <a16:creationId xmlns:a16="http://schemas.microsoft.com/office/drawing/2014/main" id="{87353479-504B-CD0A-C580-CCBC175E9ABC}"/>
              </a:ext>
            </a:extLst>
          </p:cNvPr>
          <p:cNvSpPr>
            <a:spLocks noGrp="1"/>
          </p:cNvSpPr>
          <p:nvPr>
            <p:ph type="body" idx="1"/>
          </p:nvPr>
        </p:nvSpPr>
        <p:spPr>
          <a:xfrm>
            <a:off x="1250066" y="1921397"/>
            <a:ext cx="5310754" cy="3669175"/>
          </a:xfrm>
        </p:spPr>
        <p:txBody>
          <a:bodyPr anchor="ctr">
            <a:noAutofit/>
          </a:bodyPr>
          <a:lstStyle/>
          <a:p>
            <a:pPr marL="0" indent="0" algn="just">
              <a:lnSpc>
                <a:spcPct val="150000"/>
              </a:lnSpc>
              <a:buNone/>
            </a:pPr>
            <a:r>
              <a:rPr lang="en-US" sz="220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a:t>
            </a:r>
            <a:r>
              <a:rPr lang="vi-VN" sz="2200">
                <a:solidFill>
                  <a:schemeClr val="accent1">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hân dân Việt Nam không ch</a:t>
            </a:r>
            <a:r>
              <a:rPr lang="en-US" sz="220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ỉ</a:t>
            </a:r>
            <a:r>
              <a:rPr lang="vi-VN" sz="2200">
                <a:solidFill>
                  <a:schemeClr val="accent1">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 chiến đấu vì độc lập, tự do của đất nước mình mà còn vì độc lập, tự do của các nước khác, không chỉ bảo vệ lợi ích sống còn của dân tộc mình mà còn vì những mục tiêu cao cả của thời đại là hòa bình, độc lập dân tộc, dân chủ và chủ nghĩa xã hội.</a:t>
            </a:r>
            <a:endParaRPr lang="en-US" sz="2200">
              <a:solidFill>
                <a:schemeClr val="accent1">
                  <a:lumMod val="50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3" name="TextBox 2">
            <a:extLst>
              <a:ext uri="{FF2B5EF4-FFF2-40B4-BE49-F238E27FC236}">
                <a16:creationId xmlns:a16="http://schemas.microsoft.com/office/drawing/2014/main" id="{4DA4A83E-05A4-62E1-6F0A-235E96791620}"/>
              </a:ext>
            </a:extLst>
          </p:cNvPr>
          <p:cNvSpPr txBox="1"/>
          <p:nvPr/>
        </p:nvSpPr>
        <p:spPr>
          <a:xfrm>
            <a:off x="988808" y="836541"/>
            <a:ext cx="9124021" cy="430887"/>
          </a:xfrm>
          <a:prstGeom prst="rect">
            <a:avLst/>
          </a:prstGeom>
          <a:noFill/>
        </p:spPr>
        <p:txBody>
          <a:bodyPr wrap="square">
            <a:spAutoFit/>
          </a:bodyPr>
          <a:lstStyle/>
          <a:p>
            <a:r>
              <a:rPr lang="en-US" sz="2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 Chí Minh gắn kết cách mạng Việt Nam với những mục tiêu cao cả của nhân loại</a:t>
            </a:r>
          </a:p>
        </p:txBody>
      </p:sp>
      <p:grpSp>
        <p:nvGrpSpPr>
          <p:cNvPr id="7" name="Group 6">
            <a:extLst>
              <a:ext uri="{FF2B5EF4-FFF2-40B4-BE49-F238E27FC236}">
                <a16:creationId xmlns:a16="http://schemas.microsoft.com/office/drawing/2014/main" id="{A75517C4-8ECD-75CA-9758-8601DF128D12}"/>
              </a:ext>
            </a:extLst>
          </p:cNvPr>
          <p:cNvGrpSpPr/>
          <p:nvPr/>
        </p:nvGrpSpPr>
        <p:grpSpPr>
          <a:xfrm>
            <a:off x="-736497" y="4016416"/>
            <a:ext cx="4002918" cy="2723920"/>
            <a:chOff x="-633627" y="4016416"/>
            <a:chExt cx="4002918" cy="2723920"/>
          </a:xfrm>
        </p:grpSpPr>
        <p:sp>
          <p:nvSpPr>
            <p:cNvPr id="8" name="Freeform: Shape 7">
              <a:extLst>
                <a:ext uri="{FF2B5EF4-FFF2-40B4-BE49-F238E27FC236}">
                  <a16:creationId xmlns:a16="http://schemas.microsoft.com/office/drawing/2014/main" id="{9D8574B0-DAE1-BD56-945C-C539AB829046}"/>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E7663E26-42C9-D7A6-A2E3-505F48E9FE2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1" name="Picture 10" descr="C:\Users\QUOC HUY\Desktop\Logo_Đại_học_FPT.png">
            <a:extLst>
              <a:ext uri="{FF2B5EF4-FFF2-40B4-BE49-F238E27FC236}">
                <a16:creationId xmlns:a16="http://schemas.microsoft.com/office/drawing/2014/main" id="{F5280472-9FD0-1763-715B-081D4A0508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2" name="Hexagon 11">
            <a:extLst>
              <a:ext uri="{FF2B5EF4-FFF2-40B4-BE49-F238E27FC236}">
                <a16:creationId xmlns:a16="http://schemas.microsoft.com/office/drawing/2014/main" id="{80DE3A2D-57B2-F531-36B5-3F5E91FB781E}"/>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0000"/>
                </a:solidFill>
              </a:rPr>
              <a:t>b</a:t>
            </a:r>
          </a:p>
        </p:txBody>
      </p:sp>
    </p:spTree>
    <p:extLst>
      <p:ext uri="{BB962C8B-B14F-4D97-AF65-F5344CB8AC3E}">
        <p14:creationId xmlns:p14="http://schemas.microsoft.com/office/powerpoint/2010/main" val="13730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04459" y="1801175"/>
            <a:ext cx="5691742" cy="1159739"/>
          </a:xfrm>
        </p:spPr>
        <p:txBody>
          <a:bodyPr>
            <a:normAutofit/>
          </a:bodyPr>
          <a:lstStyle/>
          <a:p>
            <a:pPr marL="0" indent="0">
              <a:lnSpc>
                <a:spcPct val="150000"/>
              </a:lnSpc>
              <a:buNone/>
            </a:pP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Cộng</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sản</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cần</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phải</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kiên</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trì</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đấu</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tranh</a:t>
            </a:r>
            <a:r>
              <a:rPr lang="en-US" sz="22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chống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lại</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mọi</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khuynh</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hướng</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sai</a:t>
            </a:r>
            <a:r>
              <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200" err="1">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lầm</a:t>
            </a:r>
            <a:r>
              <a:rPr lang="en-US" sz="22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của:</a:t>
            </a:r>
            <a:endPar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Title 1"/>
          <p:cNvSpPr>
            <a:spLocks noGrp="1"/>
          </p:cNvSpPr>
          <p:nvPr>
            <p:ph type="title"/>
          </p:nvPr>
        </p:nvSpPr>
        <p:spPr>
          <a:xfrm>
            <a:off x="1893731" y="4643375"/>
            <a:ext cx="6533741" cy="1438973"/>
          </a:xfrm>
        </p:spPr>
        <p:txBody>
          <a:bodyPr anchor="ctr">
            <a:normAutofit/>
          </a:bodyPr>
          <a:lstStyle/>
          <a:p>
            <a:pPr algn="ct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Thắng</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lợi</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Mạng</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Việt</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Nam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trong</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mấy</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thập</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kỉ</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qua là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thắng</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lợi</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của</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Tư</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Tưởng</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Hồ</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Chí</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Minh: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Độc</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lập</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dân</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tộc</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gắn</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liền</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với</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Chủ</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Nghĩa</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Xã</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en-US" sz="2400" dirty="0" err="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Hội</a:t>
            </a:r>
            <a:r>
              <a:rPr lang="en-US" sz="2400"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a:t>
            </a:r>
          </a:p>
        </p:txBody>
      </p:sp>
      <p:sp>
        <p:nvSpPr>
          <p:cNvPr id="6" name="Text Placeholder 2">
            <a:extLst>
              <a:ext uri="{FF2B5EF4-FFF2-40B4-BE49-F238E27FC236}">
                <a16:creationId xmlns:a16="http://schemas.microsoft.com/office/drawing/2014/main" id="{4A06FC4C-E1ED-41BE-8E72-A90522672EDA}"/>
              </a:ext>
            </a:extLst>
          </p:cNvPr>
          <p:cNvSpPr txBox="1">
            <a:spLocks/>
          </p:cNvSpPr>
          <p:nvPr/>
        </p:nvSpPr>
        <p:spPr>
          <a:xfrm>
            <a:off x="648182" y="791222"/>
            <a:ext cx="6895618" cy="696871"/>
          </a:xfrm>
          <a:prstGeom prst="rect">
            <a:avLst/>
          </a:prstGeom>
          <a:noFill/>
          <a:ln>
            <a:noFill/>
          </a:ln>
        </p:spPr>
        <p:txBody>
          <a:bodyPr lIns="121900" tIns="121900" rIns="121900" bIns="12190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sz="22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Để tăng </a:t>
            </a:r>
            <a:r>
              <a:rPr lang="en-US" sz="2200" b="1"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cường</a:t>
            </a:r>
            <a:r>
              <a:rPr lang="en-US" sz="22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đoàn kết quốc tế Người nhấn mạnh</a:t>
            </a:r>
            <a:endParaRPr lang="en-US" sz="22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Box 4">
            <a:extLst>
              <a:ext uri="{FF2B5EF4-FFF2-40B4-BE49-F238E27FC236}">
                <a16:creationId xmlns:a16="http://schemas.microsoft.com/office/drawing/2014/main" id="{5C5CEC7B-72EE-73B1-049D-DC87B47CE3F5}"/>
              </a:ext>
            </a:extLst>
          </p:cNvPr>
          <p:cNvSpPr txBox="1"/>
          <p:nvPr/>
        </p:nvSpPr>
        <p:spPr>
          <a:xfrm>
            <a:off x="2646001" y="2924648"/>
            <a:ext cx="6161314" cy="1559209"/>
          </a:xfrm>
          <a:prstGeom prst="rect">
            <a:avLst/>
          </a:prstGeom>
          <a:noFill/>
        </p:spPr>
        <p:txBody>
          <a:bodyPr wrap="square">
            <a:spAutoFit/>
          </a:bodyPr>
          <a:lstStyle/>
          <a:p>
            <a:pPr>
              <a:lnSpc>
                <a:spcPct val="150000"/>
              </a:lnSpc>
            </a:pPr>
            <a:r>
              <a:rPr lang="en-US" sz="22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20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22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Chủ nghĩa cơ hội</a:t>
            </a:r>
          </a:p>
          <a:p>
            <a:pPr>
              <a:lnSpc>
                <a:spcPct val="150000"/>
              </a:lnSpc>
            </a:pPr>
            <a:r>
              <a:rPr lang="en-US"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2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Chủ nghĩa SôVanh</a:t>
            </a:r>
          </a:p>
          <a:p>
            <a:pPr>
              <a:lnSpc>
                <a:spcPct val="150000"/>
              </a:lnSpc>
            </a:pPr>
            <a:r>
              <a:rPr lang="en-US" sz="22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20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Chủ nghĩa kì thị dân tộc</a:t>
            </a:r>
            <a:endParaRPr lang="en-US" sz="220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7" name="Group 6">
            <a:extLst>
              <a:ext uri="{FF2B5EF4-FFF2-40B4-BE49-F238E27FC236}">
                <a16:creationId xmlns:a16="http://schemas.microsoft.com/office/drawing/2014/main" id="{89F52064-6541-B640-2B82-09360A8398A1}"/>
              </a:ext>
            </a:extLst>
          </p:cNvPr>
          <p:cNvGrpSpPr/>
          <p:nvPr/>
        </p:nvGrpSpPr>
        <p:grpSpPr>
          <a:xfrm>
            <a:off x="-736497" y="4016416"/>
            <a:ext cx="4002918" cy="2723920"/>
            <a:chOff x="-633627" y="4016416"/>
            <a:chExt cx="4002918" cy="2723920"/>
          </a:xfrm>
        </p:grpSpPr>
        <p:sp>
          <p:nvSpPr>
            <p:cNvPr id="8" name="Freeform: Shape 7">
              <a:extLst>
                <a:ext uri="{FF2B5EF4-FFF2-40B4-BE49-F238E27FC236}">
                  <a16:creationId xmlns:a16="http://schemas.microsoft.com/office/drawing/2014/main" id="{ECA35AC8-99E8-8459-D556-451C96BED49A}"/>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16A3CD78-3F58-BD4F-CFC6-F38A1FF1E513}"/>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0" name="Picture 9" descr="C:\Users\QUOC HUY\Desktop\Logo_Đại_học_FPT.png">
            <a:extLst>
              <a:ext uri="{FF2B5EF4-FFF2-40B4-BE49-F238E27FC236}">
                <a16:creationId xmlns:a16="http://schemas.microsoft.com/office/drawing/2014/main" id="{05B3E0EC-30C5-6CC4-05E3-8980E1A0DC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1" name="Hexagon 10">
            <a:extLst>
              <a:ext uri="{FF2B5EF4-FFF2-40B4-BE49-F238E27FC236}">
                <a16:creationId xmlns:a16="http://schemas.microsoft.com/office/drawing/2014/main" id="{B3EAE968-598E-0028-65D6-048CCF7C6912}"/>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solidFill>
                  <a:srgbClr val="FF0000"/>
                </a:solidFill>
              </a:rPr>
              <a:t>b</a:t>
            </a:r>
          </a:p>
        </p:txBody>
      </p:sp>
    </p:spTree>
    <p:extLst>
      <p:ext uri="{BB962C8B-B14F-4D97-AF65-F5344CB8AC3E}">
        <p14:creationId xmlns:p14="http://schemas.microsoft.com/office/powerpoint/2010/main" val="301770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331</TotalTime>
  <Words>915</Words>
  <Application>Microsoft Office PowerPoint</Application>
  <PresentationFormat>Widescreen</PresentationFormat>
  <Paragraphs>58</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Dosis</vt:lpstr>
      <vt:lpstr>NewCentury-Narrow</vt:lpstr>
      <vt:lpstr>ZapfChancery-Medium</vt:lpstr>
      <vt:lpstr>Office Theme</vt:lpstr>
      <vt:lpstr>PowerPoint Presentation</vt:lpstr>
      <vt:lpstr>PowerPoint Presentation</vt:lpstr>
      <vt:lpstr>PowerPoint Presentation</vt:lpstr>
      <vt:lpstr>Sức Mạnh tổng Hợp là gì ?</vt:lpstr>
      <vt:lpstr>PowerPoint Presentation</vt:lpstr>
      <vt:lpstr>Người nhận thấy rõ vai trò của Đoàn Kết Quốc Tế với Cách Mạng Việt Nam. Đây cũng là điểm nhận thức mới của Hồ Chí Minh so với các bậc tiền bối đi trước.</vt:lpstr>
      <vt:lpstr>b. Thực hiện đoàn kết quốc tế nhằm góp phần cùng nhân dân thế giới thực hiện thắng lợi các mục tiêu thời đại</vt:lpstr>
      <vt:lpstr>PowerPoint Presentation</vt:lpstr>
      <vt:lpstr>Thắng lợi của Cách Mạng Việt Nam trong mấy thập kỉ qua là thắng lợi của Tư Tưởng Hồ Chí Minh:  Độc lập dân tộc gắn liền với Chủ Nghĩa Xã Hội.</vt:lpstr>
      <vt:lpstr>Danh mục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13</cp:revision>
  <dcterms:created xsi:type="dcterms:W3CDTF">2024-02-20T11:48:11Z</dcterms:created>
  <dcterms:modified xsi:type="dcterms:W3CDTF">2024-03-07T14:32:28Z</dcterms:modified>
</cp:coreProperties>
</file>